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257" r:id="rId4"/>
    <p:sldId id="258" r:id="rId5"/>
    <p:sldId id="259" r:id="rId6"/>
    <p:sldId id="263" r:id="rId7"/>
    <p:sldId id="264" r:id="rId8"/>
    <p:sldId id="265" r:id="rId9"/>
    <p:sldId id="266" r:id="rId10"/>
    <p:sldId id="260" r:id="rId11"/>
    <p:sldId id="267" r:id="rId12"/>
    <p:sldId id="268" r:id="rId13"/>
    <p:sldId id="272" r:id="rId14"/>
    <p:sldId id="273" r:id="rId15"/>
    <p:sldId id="274" r:id="rId16"/>
    <p:sldId id="275" r:id="rId17"/>
    <p:sldId id="269" r:id="rId18"/>
    <p:sldId id="270" r:id="rId19"/>
    <p:sldId id="276" r:id="rId20"/>
    <p:sldId id="261" r:id="rId21"/>
    <p:sldId id="277" r:id="rId22"/>
    <p:sldId id="278" r:id="rId23"/>
    <p:sldId id="279" r:id="rId24"/>
    <p:sldId id="280" r:id="rId25"/>
    <p:sldId id="281" r:id="rId26"/>
    <p:sldId id="282" r:id="rId27"/>
    <p:sldId id="262" r:id="rId28"/>
    <p:sldId id="283" r:id="rId29"/>
    <p:sldId id="284" r:id="rId30"/>
    <p:sldId id="285" r:id="rId31"/>
    <p:sldId id="286" r:id="rId32"/>
    <p:sldId id="287" r:id="rId33"/>
    <p:sldId id="288" r:id="rId34"/>
    <p:sldId id="290" r:id="rId35"/>
    <p:sldId id="291" r:id="rId36"/>
    <p:sldId id="289" r:id="rId37"/>
    <p:sldId id="292" r:id="rId38"/>
    <p:sldId id="293" r:id="rId39"/>
  </p:sldIdLst>
  <p:sldSz cx="9144000" cy="5143500" type="screen16x9"/>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821" y="77"/>
      </p:cViewPr>
      <p:guideLst>
        <p:guide orient="horz" pos="1620"/>
        <p:guide pos="2880"/>
      </p:guideLst>
    </p:cSldViewPr>
  </p:slideViewPr>
  <p:notesTextViewPr>
    <p:cViewPr>
      <p:scale>
        <a:sx n="100" d="100"/>
        <a:sy n="100" d="100"/>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64EB83-FDBB-4625-B2B9-A0F6A2EBDFD6}" type="datetimeFigureOut">
              <a:rPr lang="zh-CN" altLang="en-US" smtClean="0"/>
              <a:t>2016/11/12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8D8E6-C8C7-4110-94EE-507477E36C0B}" type="slidenum">
              <a:rPr lang="zh-CN" altLang="en-US" smtClean="0"/>
              <a:t>‹#›</a:t>
            </a:fld>
            <a:endParaRPr lang="zh-CN" altLang="en-US"/>
          </a:p>
        </p:txBody>
      </p:sp>
    </p:spTree>
    <p:extLst>
      <p:ext uri="{BB962C8B-B14F-4D97-AF65-F5344CB8AC3E}">
        <p14:creationId xmlns:p14="http://schemas.microsoft.com/office/powerpoint/2010/main" val="1224993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BA8D8E6-C8C7-4110-94EE-507477E36C0B}" type="slidenum">
              <a:rPr lang="zh-CN" altLang="en-US" smtClean="0"/>
              <a:t>1</a:t>
            </a:fld>
            <a:endParaRPr lang="zh-CN" altLang="en-US"/>
          </a:p>
        </p:txBody>
      </p:sp>
    </p:spTree>
    <p:extLst>
      <p:ext uri="{BB962C8B-B14F-4D97-AF65-F5344CB8AC3E}">
        <p14:creationId xmlns:p14="http://schemas.microsoft.com/office/powerpoint/2010/main" val="3554285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10</a:t>
            </a:fld>
            <a:endParaRPr lang="zh-CN" altLang="en-US"/>
          </a:p>
        </p:txBody>
      </p:sp>
    </p:spTree>
    <p:extLst>
      <p:ext uri="{BB962C8B-B14F-4D97-AF65-F5344CB8AC3E}">
        <p14:creationId xmlns:p14="http://schemas.microsoft.com/office/powerpoint/2010/main" val="288553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11</a:t>
            </a:fld>
            <a:endParaRPr lang="zh-CN" altLang="en-US"/>
          </a:p>
        </p:txBody>
      </p:sp>
    </p:spTree>
    <p:extLst>
      <p:ext uri="{BB962C8B-B14F-4D97-AF65-F5344CB8AC3E}">
        <p14:creationId xmlns:p14="http://schemas.microsoft.com/office/powerpoint/2010/main" val="2025944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12</a:t>
            </a:fld>
            <a:endParaRPr lang="zh-CN" altLang="en-US"/>
          </a:p>
        </p:txBody>
      </p:sp>
    </p:spTree>
    <p:extLst>
      <p:ext uri="{BB962C8B-B14F-4D97-AF65-F5344CB8AC3E}">
        <p14:creationId xmlns:p14="http://schemas.microsoft.com/office/powerpoint/2010/main" val="1426949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13</a:t>
            </a:fld>
            <a:endParaRPr lang="zh-CN" altLang="en-US"/>
          </a:p>
        </p:txBody>
      </p:sp>
    </p:spTree>
    <p:extLst>
      <p:ext uri="{BB962C8B-B14F-4D97-AF65-F5344CB8AC3E}">
        <p14:creationId xmlns:p14="http://schemas.microsoft.com/office/powerpoint/2010/main" val="319682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14</a:t>
            </a:fld>
            <a:endParaRPr lang="zh-CN" altLang="en-US"/>
          </a:p>
        </p:txBody>
      </p:sp>
    </p:spTree>
    <p:extLst>
      <p:ext uri="{BB962C8B-B14F-4D97-AF65-F5344CB8AC3E}">
        <p14:creationId xmlns:p14="http://schemas.microsoft.com/office/powerpoint/2010/main" val="148965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15</a:t>
            </a:fld>
            <a:endParaRPr lang="zh-CN" altLang="en-US"/>
          </a:p>
        </p:txBody>
      </p:sp>
    </p:spTree>
    <p:extLst>
      <p:ext uri="{BB962C8B-B14F-4D97-AF65-F5344CB8AC3E}">
        <p14:creationId xmlns:p14="http://schemas.microsoft.com/office/powerpoint/2010/main" val="4185134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16</a:t>
            </a:fld>
            <a:endParaRPr lang="zh-CN" altLang="en-US"/>
          </a:p>
        </p:txBody>
      </p:sp>
    </p:spTree>
    <p:extLst>
      <p:ext uri="{BB962C8B-B14F-4D97-AF65-F5344CB8AC3E}">
        <p14:creationId xmlns:p14="http://schemas.microsoft.com/office/powerpoint/2010/main" val="290494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17</a:t>
            </a:fld>
            <a:endParaRPr lang="zh-CN" altLang="en-US"/>
          </a:p>
        </p:txBody>
      </p:sp>
    </p:spTree>
    <p:extLst>
      <p:ext uri="{BB962C8B-B14F-4D97-AF65-F5344CB8AC3E}">
        <p14:creationId xmlns:p14="http://schemas.microsoft.com/office/powerpoint/2010/main" val="3659502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BA8D8E6-C8C7-4110-94EE-507477E36C0B}" type="slidenum">
              <a:rPr lang="zh-CN" altLang="en-US" smtClean="0"/>
              <a:t>18</a:t>
            </a:fld>
            <a:endParaRPr lang="zh-CN" altLang="en-US"/>
          </a:p>
        </p:txBody>
      </p:sp>
    </p:spTree>
    <p:extLst>
      <p:ext uri="{BB962C8B-B14F-4D97-AF65-F5344CB8AC3E}">
        <p14:creationId xmlns:p14="http://schemas.microsoft.com/office/powerpoint/2010/main" val="3827501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19</a:t>
            </a:fld>
            <a:endParaRPr lang="zh-CN" altLang="en-US"/>
          </a:p>
        </p:txBody>
      </p:sp>
    </p:spTree>
    <p:extLst>
      <p:ext uri="{BB962C8B-B14F-4D97-AF65-F5344CB8AC3E}">
        <p14:creationId xmlns:p14="http://schemas.microsoft.com/office/powerpoint/2010/main" val="82507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a:t>
            </a:fld>
            <a:endParaRPr lang="zh-CN" altLang="en-US"/>
          </a:p>
        </p:txBody>
      </p:sp>
    </p:spTree>
    <p:extLst>
      <p:ext uri="{BB962C8B-B14F-4D97-AF65-F5344CB8AC3E}">
        <p14:creationId xmlns:p14="http://schemas.microsoft.com/office/powerpoint/2010/main" val="6872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20</a:t>
            </a:fld>
            <a:endParaRPr lang="zh-CN" altLang="en-US"/>
          </a:p>
        </p:txBody>
      </p:sp>
    </p:spTree>
    <p:extLst>
      <p:ext uri="{BB962C8B-B14F-4D97-AF65-F5344CB8AC3E}">
        <p14:creationId xmlns:p14="http://schemas.microsoft.com/office/powerpoint/2010/main" val="3604121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21</a:t>
            </a:fld>
            <a:endParaRPr lang="zh-CN" altLang="en-US"/>
          </a:p>
        </p:txBody>
      </p:sp>
    </p:spTree>
    <p:extLst>
      <p:ext uri="{BB962C8B-B14F-4D97-AF65-F5344CB8AC3E}">
        <p14:creationId xmlns:p14="http://schemas.microsoft.com/office/powerpoint/2010/main" val="1081758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22</a:t>
            </a:fld>
            <a:endParaRPr lang="zh-CN" altLang="en-US"/>
          </a:p>
        </p:txBody>
      </p:sp>
    </p:spTree>
    <p:extLst>
      <p:ext uri="{BB962C8B-B14F-4D97-AF65-F5344CB8AC3E}">
        <p14:creationId xmlns:p14="http://schemas.microsoft.com/office/powerpoint/2010/main" val="249303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23</a:t>
            </a:fld>
            <a:endParaRPr lang="zh-CN" altLang="en-US"/>
          </a:p>
        </p:txBody>
      </p:sp>
    </p:spTree>
    <p:extLst>
      <p:ext uri="{BB962C8B-B14F-4D97-AF65-F5344CB8AC3E}">
        <p14:creationId xmlns:p14="http://schemas.microsoft.com/office/powerpoint/2010/main" val="3680498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24</a:t>
            </a:fld>
            <a:endParaRPr lang="zh-CN" altLang="en-US"/>
          </a:p>
        </p:txBody>
      </p:sp>
    </p:spTree>
    <p:extLst>
      <p:ext uri="{BB962C8B-B14F-4D97-AF65-F5344CB8AC3E}">
        <p14:creationId xmlns:p14="http://schemas.microsoft.com/office/powerpoint/2010/main" val="1583164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25</a:t>
            </a:fld>
            <a:endParaRPr lang="zh-CN" altLang="en-US"/>
          </a:p>
        </p:txBody>
      </p:sp>
    </p:spTree>
    <p:extLst>
      <p:ext uri="{BB962C8B-B14F-4D97-AF65-F5344CB8AC3E}">
        <p14:creationId xmlns:p14="http://schemas.microsoft.com/office/powerpoint/2010/main" val="38354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26</a:t>
            </a:fld>
            <a:endParaRPr lang="zh-CN" altLang="en-US"/>
          </a:p>
        </p:txBody>
      </p:sp>
    </p:spTree>
    <p:extLst>
      <p:ext uri="{BB962C8B-B14F-4D97-AF65-F5344CB8AC3E}">
        <p14:creationId xmlns:p14="http://schemas.microsoft.com/office/powerpoint/2010/main" val="2683290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27</a:t>
            </a:fld>
            <a:endParaRPr lang="zh-CN" altLang="en-US"/>
          </a:p>
        </p:txBody>
      </p:sp>
    </p:spTree>
    <p:extLst>
      <p:ext uri="{BB962C8B-B14F-4D97-AF65-F5344CB8AC3E}">
        <p14:creationId xmlns:p14="http://schemas.microsoft.com/office/powerpoint/2010/main" val="1379068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28</a:t>
            </a:fld>
            <a:endParaRPr lang="zh-CN" altLang="en-US"/>
          </a:p>
        </p:txBody>
      </p:sp>
    </p:spTree>
    <p:extLst>
      <p:ext uri="{BB962C8B-B14F-4D97-AF65-F5344CB8AC3E}">
        <p14:creationId xmlns:p14="http://schemas.microsoft.com/office/powerpoint/2010/main" val="3298343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29</a:t>
            </a:fld>
            <a:endParaRPr lang="zh-CN" altLang="en-US"/>
          </a:p>
        </p:txBody>
      </p:sp>
    </p:spTree>
    <p:extLst>
      <p:ext uri="{BB962C8B-B14F-4D97-AF65-F5344CB8AC3E}">
        <p14:creationId xmlns:p14="http://schemas.microsoft.com/office/powerpoint/2010/main" val="9580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3</a:t>
            </a:fld>
            <a:endParaRPr lang="zh-CN" altLang="en-US"/>
          </a:p>
        </p:txBody>
      </p:sp>
    </p:spTree>
    <p:extLst>
      <p:ext uri="{BB962C8B-B14F-4D97-AF65-F5344CB8AC3E}">
        <p14:creationId xmlns:p14="http://schemas.microsoft.com/office/powerpoint/2010/main" val="250809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BA8D8E6-C8C7-4110-94EE-507477E36C0B}" type="slidenum">
              <a:rPr lang="zh-CN" altLang="en-US" smtClean="0"/>
              <a:t>30</a:t>
            </a:fld>
            <a:endParaRPr lang="zh-CN" altLang="en-US"/>
          </a:p>
        </p:txBody>
      </p:sp>
    </p:spTree>
    <p:extLst>
      <p:ext uri="{BB962C8B-B14F-4D97-AF65-F5344CB8AC3E}">
        <p14:creationId xmlns:p14="http://schemas.microsoft.com/office/powerpoint/2010/main" val="2425760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31</a:t>
            </a:fld>
            <a:endParaRPr lang="zh-CN" altLang="en-US"/>
          </a:p>
        </p:txBody>
      </p:sp>
    </p:spTree>
    <p:extLst>
      <p:ext uri="{BB962C8B-B14F-4D97-AF65-F5344CB8AC3E}">
        <p14:creationId xmlns:p14="http://schemas.microsoft.com/office/powerpoint/2010/main" val="4265478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32</a:t>
            </a:fld>
            <a:endParaRPr lang="zh-CN" altLang="en-US"/>
          </a:p>
        </p:txBody>
      </p:sp>
    </p:spTree>
    <p:extLst>
      <p:ext uri="{BB962C8B-B14F-4D97-AF65-F5344CB8AC3E}">
        <p14:creationId xmlns:p14="http://schemas.microsoft.com/office/powerpoint/2010/main" val="2572714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33</a:t>
            </a:fld>
            <a:endParaRPr lang="zh-CN" altLang="en-US"/>
          </a:p>
        </p:txBody>
      </p:sp>
    </p:spTree>
    <p:extLst>
      <p:ext uri="{BB962C8B-B14F-4D97-AF65-F5344CB8AC3E}">
        <p14:creationId xmlns:p14="http://schemas.microsoft.com/office/powerpoint/2010/main" val="883494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34</a:t>
            </a:fld>
            <a:endParaRPr lang="zh-CN" altLang="en-US"/>
          </a:p>
        </p:txBody>
      </p:sp>
    </p:spTree>
    <p:extLst>
      <p:ext uri="{BB962C8B-B14F-4D97-AF65-F5344CB8AC3E}">
        <p14:creationId xmlns:p14="http://schemas.microsoft.com/office/powerpoint/2010/main" val="1679164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BA8D8E6-C8C7-4110-94EE-507477E36C0B}" type="slidenum">
              <a:rPr lang="zh-CN" altLang="en-US" smtClean="0"/>
              <a:t>35</a:t>
            </a:fld>
            <a:endParaRPr lang="zh-CN" altLang="en-US"/>
          </a:p>
        </p:txBody>
      </p:sp>
    </p:spTree>
    <p:extLst>
      <p:ext uri="{BB962C8B-B14F-4D97-AF65-F5344CB8AC3E}">
        <p14:creationId xmlns:p14="http://schemas.microsoft.com/office/powerpoint/2010/main" val="345439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BA8D8E6-C8C7-4110-94EE-507477E36C0B}" type="slidenum">
              <a:rPr lang="zh-CN" altLang="en-US" smtClean="0"/>
              <a:t>4</a:t>
            </a:fld>
            <a:endParaRPr lang="zh-CN" altLang="en-US"/>
          </a:p>
        </p:txBody>
      </p:sp>
    </p:spTree>
    <p:extLst>
      <p:ext uri="{BB962C8B-B14F-4D97-AF65-F5344CB8AC3E}">
        <p14:creationId xmlns:p14="http://schemas.microsoft.com/office/powerpoint/2010/main" val="100402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5</a:t>
            </a:fld>
            <a:endParaRPr lang="zh-CN" altLang="en-US"/>
          </a:p>
        </p:txBody>
      </p:sp>
    </p:spTree>
    <p:extLst>
      <p:ext uri="{BB962C8B-B14F-4D97-AF65-F5344CB8AC3E}">
        <p14:creationId xmlns:p14="http://schemas.microsoft.com/office/powerpoint/2010/main" val="29874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6</a:t>
            </a:fld>
            <a:endParaRPr lang="zh-CN" altLang="en-US"/>
          </a:p>
        </p:txBody>
      </p:sp>
    </p:spTree>
    <p:extLst>
      <p:ext uri="{BB962C8B-B14F-4D97-AF65-F5344CB8AC3E}">
        <p14:creationId xmlns:p14="http://schemas.microsoft.com/office/powerpoint/2010/main" val="270742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7</a:t>
            </a:fld>
            <a:endParaRPr lang="zh-CN" altLang="en-US"/>
          </a:p>
        </p:txBody>
      </p:sp>
    </p:spTree>
    <p:extLst>
      <p:ext uri="{BB962C8B-B14F-4D97-AF65-F5344CB8AC3E}">
        <p14:creationId xmlns:p14="http://schemas.microsoft.com/office/powerpoint/2010/main" val="333868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8</a:t>
            </a:fld>
            <a:endParaRPr lang="zh-CN" altLang="en-US"/>
          </a:p>
        </p:txBody>
      </p:sp>
    </p:spTree>
    <p:extLst>
      <p:ext uri="{BB962C8B-B14F-4D97-AF65-F5344CB8AC3E}">
        <p14:creationId xmlns:p14="http://schemas.microsoft.com/office/powerpoint/2010/main" val="341888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t>9</a:t>
            </a:fld>
            <a:endParaRPr lang="zh-CN" altLang="en-US"/>
          </a:p>
        </p:txBody>
      </p:sp>
    </p:spTree>
    <p:extLst>
      <p:ext uri="{BB962C8B-B14F-4D97-AF65-F5344CB8AC3E}">
        <p14:creationId xmlns:p14="http://schemas.microsoft.com/office/powerpoint/2010/main" val="236152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rotWithShape="1">
          <a:gsLst>
            <a:gs pos="0">
              <a:schemeClr val="bg1">
                <a:tint val="40000"/>
                <a:satMod val="350000"/>
              </a:schemeClr>
            </a:gs>
            <a:gs pos="40000">
              <a:schemeClr val="bg1">
                <a:tint val="45000"/>
                <a:shade val="99000"/>
                <a:satMod val="350000"/>
              </a:schemeClr>
            </a:gs>
            <a:gs pos="100000">
              <a:schemeClr val="bg1">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2946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3837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3440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8968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8843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8186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8011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89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89248" y="195486"/>
            <a:ext cx="3250704" cy="395637"/>
          </a:xfrm>
        </p:spPr>
        <p:txBody>
          <a:bodyPr>
            <a:normAutofit/>
          </a:bodyPr>
          <a:lstStyle>
            <a:lvl1pPr algn="l">
              <a:defRPr sz="2000"/>
            </a:lvl1pPr>
          </a:lstStyle>
          <a:p>
            <a:r>
              <a:rPr lang="zh-CN" altLang="en-US" smtClean="0"/>
              <a:t>单击此处编辑母版标题样式</a:t>
            </a:r>
            <a:endParaRPr lang="zh-CN" altLang="en-US"/>
          </a:p>
        </p:txBody>
      </p:sp>
      <p:sp>
        <p:nvSpPr>
          <p:cNvPr id="7" name="矩形 6"/>
          <p:cNvSpPr/>
          <p:nvPr userDrawn="1"/>
        </p:nvSpPr>
        <p:spPr>
          <a:xfrm>
            <a:off x="360040" y="195486"/>
            <a:ext cx="360040" cy="36004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535190" y="342518"/>
            <a:ext cx="290264" cy="29026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66CCFF"/>
                  </a:gs>
                  <a:gs pos="52000">
                    <a:schemeClr val="bg1"/>
                  </a:gs>
                  <a:gs pos="100000">
                    <a:srgbClr val="0070C0"/>
                  </a:gs>
                </a:gsLst>
                <a:lin ang="0" scaled="1"/>
              </a:gradFill>
            </a:endParaRPr>
          </a:p>
        </p:txBody>
      </p:sp>
      <p:cxnSp>
        <p:nvCxnSpPr>
          <p:cNvPr id="9" name="直接连接符 8"/>
          <p:cNvCxnSpPr/>
          <p:nvPr userDrawn="1"/>
        </p:nvCxnSpPr>
        <p:spPr>
          <a:xfrm>
            <a:off x="897462" y="608534"/>
            <a:ext cx="835505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300" fill="hold"/>
                                        <p:tgtEl>
                                          <p:spTgt spid="8"/>
                                        </p:tgtEl>
                                        <p:attrNameLst>
                                          <p:attrName>ppt_w</p:attrName>
                                        </p:attrNameLst>
                                      </p:cBhvr>
                                      <p:tavLst>
                                        <p:tav tm="0">
                                          <p:val>
                                            <p:fltVal val="0"/>
                                          </p:val>
                                        </p:tav>
                                        <p:tav tm="100000">
                                          <p:val>
                                            <p:strVal val="#ppt_w"/>
                                          </p:val>
                                        </p:tav>
                                      </p:tavLst>
                                    </p:anim>
                                    <p:anim calcmode="lin" valueType="num">
                                      <p:cBhvr>
                                        <p:cTn id="14" dur="300" fill="hold"/>
                                        <p:tgtEl>
                                          <p:spTgt spid="8"/>
                                        </p:tgtEl>
                                        <p:attrNameLst>
                                          <p:attrName>ppt_h</p:attrName>
                                        </p:attrNameLst>
                                      </p:cBhvr>
                                      <p:tavLst>
                                        <p:tav tm="0">
                                          <p:val>
                                            <p:fltVal val="0"/>
                                          </p:val>
                                        </p:tav>
                                        <p:tav tm="100000">
                                          <p:val>
                                            <p:strVal val="#ppt_h"/>
                                          </p:val>
                                        </p:tav>
                                      </p:tavLst>
                                    </p:anim>
                                    <p:anim calcmode="lin" valueType="num">
                                      <p:cBhvr>
                                        <p:cTn id="15" dur="300" fill="hold"/>
                                        <p:tgtEl>
                                          <p:spTgt spid="8"/>
                                        </p:tgtEl>
                                        <p:attrNameLst>
                                          <p:attrName>style.rotation</p:attrName>
                                        </p:attrNameLst>
                                      </p:cBhvr>
                                      <p:tavLst>
                                        <p:tav tm="0">
                                          <p:val>
                                            <p:fltVal val="90"/>
                                          </p:val>
                                        </p:tav>
                                        <p:tav tm="100000">
                                          <p:val>
                                            <p:fltVal val="0"/>
                                          </p:val>
                                        </p:tav>
                                      </p:tavLst>
                                    </p:anim>
                                    <p:animEffect transition="in" filter="fade">
                                      <p:cBhvr>
                                        <p:cTn id="16" dur="3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713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4781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19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40000">
              <a:schemeClr val="bg1">
                <a:tint val="45000"/>
                <a:shade val="99000"/>
                <a:satMod val="350000"/>
              </a:schemeClr>
            </a:gs>
            <a:gs pos="100000">
              <a:schemeClr val="bg1">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2016/11/12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9629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audio1.wav"/><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矩形 11"/>
          <p:cNvSpPr/>
          <p:nvPr/>
        </p:nvSpPr>
        <p:spPr>
          <a:xfrm>
            <a:off x="-29443" y="4752528"/>
            <a:ext cx="4197015" cy="411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167572" y="195487"/>
            <a:ext cx="257112" cy="504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167572" y="195487"/>
            <a:ext cx="1971191" cy="247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5400000">
            <a:off x="5091484" y="1157061"/>
            <a:ext cx="2170282" cy="247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flipV="1">
            <a:off x="4167572" y="1861524"/>
            <a:ext cx="257112" cy="3428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V="1">
            <a:off x="4167572" y="2118636"/>
            <a:ext cx="1971191" cy="247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20"/>
          <p:cNvSpPr>
            <a:spLocks noChangeArrowheads="1"/>
          </p:cNvSpPr>
          <p:nvPr/>
        </p:nvSpPr>
        <p:spPr bwMode="auto">
          <a:xfrm>
            <a:off x="5148064" y="4138481"/>
            <a:ext cx="3430473" cy="415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defTabSz="685800"/>
            <a:r>
              <a:rPr lang="zh-CN" altLang="zh-CN" sz="2700" dirty="0">
                <a:solidFill>
                  <a:schemeClr val="accent1"/>
                </a:solidFill>
                <a:latin typeface="Agency FB" pitchFamily="34" charset="0"/>
              </a:rPr>
              <a:t>PRESENTATION TEMPELETE TITLE</a:t>
            </a:r>
            <a:endParaRPr lang="zh-CN" altLang="zh-CN" sz="2700" dirty="0">
              <a:solidFill>
                <a:schemeClr val="accent1"/>
              </a:solidFill>
            </a:endParaRPr>
          </a:p>
        </p:txBody>
      </p:sp>
      <p:cxnSp>
        <p:nvCxnSpPr>
          <p:cNvPr id="26" name="直接连接符 25"/>
          <p:cNvCxnSpPr/>
          <p:nvPr/>
        </p:nvCxnSpPr>
        <p:spPr>
          <a:xfrm>
            <a:off x="5189791" y="4550083"/>
            <a:ext cx="0" cy="23896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999986" y="4550083"/>
            <a:ext cx="0" cy="23896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834842" y="4550083"/>
            <a:ext cx="0" cy="23896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7668344" y="4544357"/>
            <a:ext cx="0" cy="23896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191823" y="4550082"/>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工作总结</a:t>
            </a:r>
          </a:p>
        </p:txBody>
      </p:sp>
      <p:sp>
        <p:nvSpPr>
          <p:cNvPr id="31" name="TextBox 30"/>
          <p:cNvSpPr txBox="1"/>
          <p:nvPr/>
        </p:nvSpPr>
        <p:spPr>
          <a:xfrm>
            <a:off x="6058064" y="4550082"/>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商务报告</a:t>
            </a:r>
          </a:p>
        </p:txBody>
      </p:sp>
      <p:sp>
        <p:nvSpPr>
          <p:cNvPr id="32" name="TextBox 31"/>
          <p:cNvSpPr txBox="1"/>
          <p:nvPr/>
        </p:nvSpPr>
        <p:spPr>
          <a:xfrm>
            <a:off x="6868259" y="4550082"/>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新年计划</a:t>
            </a:r>
          </a:p>
        </p:txBody>
      </p:sp>
      <p:sp>
        <p:nvSpPr>
          <p:cNvPr id="33" name="TextBox 32"/>
          <p:cNvSpPr txBox="1"/>
          <p:nvPr/>
        </p:nvSpPr>
        <p:spPr>
          <a:xfrm>
            <a:off x="7668345" y="4544356"/>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商务展示</a:t>
            </a:r>
          </a:p>
        </p:txBody>
      </p:sp>
      <p:sp>
        <p:nvSpPr>
          <p:cNvPr id="24" name="TextBox 23"/>
          <p:cNvSpPr txBox="1"/>
          <p:nvPr/>
        </p:nvSpPr>
        <p:spPr>
          <a:xfrm>
            <a:off x="4147188" y="555604"/>
            <a:ext cx="1712007"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defTabSz="685800" fontAlgn="base">
              <a:spcBef>
                <a:spcPct val="0"/>
              </a:spcBef>
              <a:spcAft>
                <a:spcPct val="0"/>
              </a:spcAft>
              <a:defRPr sz="2700">
                <a:solidFill>
                  <a:schemeClr val="tx1">
                    <a:lumMod val="75000"/>
                    <a:lumOff val="25000"/>
                  </a:schemeClr>
                </a:solidFill>
                <a:latin typeface="Agency FB" pitchFamily="34" charset="0"/>
                <a:ea typeface="宋体" pitchFamily="2" charset="-122"/>
                <a:cs typeface="宋体" pitchFamily="2" charset="-122"/>
              </a:defRPr>
            </a:lvl1pPr>
            <a:lvl2pPr fontAlgn="base">
              <a:spcBef>
                <a:spcPct val="0"/>
              </a:spcBef>
              <a:spcAft>
                <a:spcPct val="0"/>
              </a:spcAft>
              <a:defRPr>
                <a:latin typeface="Arial" pitchFamily="34" charset="0"/>
                <a:ea typeface="宋体" pitchFamily="2" charset="-122"/>
                <a:cs typeface="宋体" pitchFamily="2" charset="-122"/>
              </a:defRPr>
            </a:lvl2pPr>
            <a:lvl3pPr fontAlgn="base">
              <a:spcBef>
                <a:spcPct val="0"/>
              </a:spcBef>
              <a:spcAft>
                <a:spcPct val="0"/>
              </a:spcAft>
              <a:defRPr>
                <a:latin typeface="Arial" pitchFamily="34" charset="0"/>
                <a:ea typeface="宋体" pitchFamily="2" charset="-122"/>
                <a:cs typeface="宋体" pitchFamily="2" charset="-122"/>
              </a:defRPr>
            </a:lvl3pPr>
            <a:lvl4pPr fontAlgn="base">
              <a:spcBef>
                <a:spcPct val="0"/>
              </a:spcBef>
              <a:spcAft>
                <a:spcPct val="0"/>
              </a:spcAft>
              <a:defRPr>
                <a:latin typeface="Arial" pitchFamily="34" charset="0"/>
                <a:ea typeface="宋体" pitchFamily="2" charset="-122"/>
                <a:cs typeface="宋体" pitchFamily="2" charset="-122"/>
              </a:defRPr>
            </a:lvl4pPr>
            <a:lvl5pPr fontAlgn="base">
              <a:spcBef>
                <a:spcPct val="0"/>
              </a:spcBef>
              <a:spcAft>
                <a:spcPct val="0"/>
              </a:spcAft>
              <a:defRPr>
                <a:latin typeface="Arial" pitchFamily="34" charset="0"/>
                <a:ea typeface="宋体" pitchFamily="2" charset="-122"/>
                <a:cs typeface="宋体" pitchFamily="2" charset="-122"/>
              </a:defRPr>
            </a:lvl5pPr>
            <a:lvl6pPr fontAlgn="base">
              <a:spcBef>
                <a:spcPct val="0"/>
              </a:spcBef>
              <a:spcAft>
                <a:spcPct val="0"/>
              </a:spcAft>
              <a:defRPr>
                <a:latin typeface="Arial" pitchFamily="34" charset="0"/>
                <a:ea typeface="宋体" pitchFamily="2" charset="-122"/>
                <a:cs typeface="宋体" pitchFamily="2" charset="-122"/>
              </a:defRPr>
            </a:lvl6pPr>
            <a:lvl7pPr fontAlgn="base">
              <a:spcBef>
                <a:spcPct val="0"/>
              </a:spcBef>
              <a:spcAft>
                <a:spcPct val="0"/>
              </a:spcAft>
              <a:defRPr>
                <a:latin typeface="Arial" pitchFamily="34" charset="0"/>
                <a:ea typeface="宋体" pitchFamily="2" charset="-122"/>
                <a:cs typeface="宋体" pitchFamily="2" charset="-122"/>
              </a:defRPr>
            </a:lvl7pPr>
            <a:lvl8pPr fontAlgn="base">
              <a:spcBef>
                <a:spcPct val="0"/>
              </a:spcBef>
              <a:spcAft>
                <a:spcPct val="0"/>
              </a:spcAft>
              <a:defRPr>
                <a:latin typeface="Arial" pitchFamily="34" charset="0"/>
                <a:ea typeface="宋体" pitchFamily="2" charset="-122"/>
                <a:cs typeface="宋体" pitchFamily="2" charset="-122"/>
              </a:defRPr>
            </a:lvl8pPr>
            <a:lvl9pPr fontAlgn="base">
              <a:spcBef>
                <a:spcPct val="0"/>
              </a:spcBef>
              <a:spcAft>
                <a:spcPct val="0"/>
              </a:spcAft>
              <a:defRPr>
                <a:latin typeface="Arial" pitchFamily="34" charset="0"/>
                <a:ea typeface="宋体" pitchFamily="2" charset="-122"/>
                <a:cs typeface="宋体" pitchFamily="2" charset="-122"/>
              </a:defRPr>
            </a:lvl9pPr>
          </a:lstStyle>
          <a:p>
            <a:r>
              <a:rPr lang="en-US" altLang="zh-CN" sz="9600" dirty="0" smtClean="0">
                <a:solidFill>
                  <a:schemeClr val="accent1">
                    <a:lumMod val="75000"/>
                  </a:schemeClr>
                </a:solidFill>
              </a:rPr>
              <a:t>2017</a:t>
            </a:r>
            <a:endParaRPr lang="zh-CN" altLang="en-US" sz="9600" dirty="0">
              <a:solidFill>
                <a:schemeClr val="accent1">
                  <a:lumMod val="75000"/>
                </a:schemeClr>
              </a:solidFill>
            </a:endParaRPr>
          </a:p>
        </p:txBody>
      </p:sp>
      <p:pic>
        <p:nvPicPr>
          <p:cNvPr id="3" name="商务伴奏.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1316682"/>
            <a:ext cx="609600" cy="609600"/>
          </a:xfrm>
          <a:prstGeom prst="rect">
            <a:avLst/>
          </a:prstGeom>
        </p:spPr>
      </p:pic>
      <p:sp>
        <p:nvSpPr>
          <p:cNvPr id="23" name="Freeform 7"/>
          <p:cNvSpPr>
            <a:spLocks/>
          </p:cNvSpPr>
          <p:nvPr/>
        </p:nvSpPr>
        <p:spPr bwMode="auto">
          <a:xfrm rot="18900000">
            <a:off x="6429460" y="395103"/>
            <a:ext cx="363340" cy="363928"/>
          </a:xfrm>
          <a:custGeom>
            <a:avLst/>
            <a:gdLst>
              <a:gd name="T0" fmla="*/ 2199 w 2504"/>
              <a:gd name="T1" fmla="*/ 0 h 2504"/>
              <a:gd name="T2" fmla="*/ 2504 w 2504"/>
              <a:gd name="T3" fmla="*/ 0 h 2504"/>
              <a:gd name="T4" fmla="*/ 2504 w 2504"/>
              <a:gd name="T5" fmla="*/ 2504 h 2504"/>
              <a:gd name="T6" fmla="*/ 0 w 2504"/>
              <a:gd name="T7" fmla="*/ 2504 h 2504"/>
              <a:gd name="T8" fmla="*/ 0 w 2504"/>
              <a:gd name="T9" fmla="*/ 2199 h 2504"/>
              <a:gd name="T10" fmla="*/ 1970 w 2504"/>
              <a:gd name="T11" fmla="*/ 2199 h 2504"/>
              <a:gd name="T12" fmla="*/ 87 w 2504"/>
              <a:gd name="T13" fmla="*/ 315 h 2504"/>
              <a:gd name="T14" fmla="*/ 303 w 2504"/>
              <a:gd name="T15" fmla="*/ 99 h 2504"/>
              <a:gd name="T16" fmla="*/ 2199 w 2504"/>
              <a:gd name="T17" fmla="*/ 1996 h 2504"/>
              <a:gd name="T18" fmla="*/ 2199 w 2504"/>
              <a:gd name="T19" fmla="*/ 0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lumMod val="65000"/>
            </a:schemeClr>
          </a:solidFill>
          <a:ln>
            <a:noFill/>
          </a:ln>
        </p:spPr>
        <p:txBody>
          <a:bodyPr vert="horz" wrap="square" lIns="68571" tIns="34285" rIns="68571" bIns="34285"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400734"/>
      </p:ext>
    </p:extLst>
  </p:cSld>
  <p:clrMapOvr>
    <a:masterClrMapping/>
  </p:clrMapOvr>
  <mc:AlternateContent xmlns:mc="http://schemas.openxmlformats.org/markup-compatibility/2006" xmlns:p14="http://schemas.microsoft.com/office/powerpoint/2010/main">
    <mc:Choice Requires="p14">
      <p:transition spd="slow" p14:dur="2000" advTm="0">
        <p14:warp/>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500"/>
                                            <p:tgtEl>
                                              <p:spTgt spid="22"/>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par>
                              <p:cTn id="26" fill="hold">
                                <p:stCondLst>
                                  <p:cond delay="2500"/>
                                </p:stCondLst>
                                <p:childTnLst>
                                  <p:par>
                                    <p:cTn id="27" presetID="12" presetClass="entr" presetSubtype="4" fill="hold" grpId="0" nodeType="afterEffect">
                                      <p:stCondLst>
                                        <p:cond delay="0"/>
                                      </p:stCondLst>
                                      <p:iterate type="lt">
                                        <p:tmPct val="10000"/>
                                      </p:iterate>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p:tgtEl>
                                              <p:spTgt spid="24"/>
                                            </p:tgtEl>
                                            <p:attrNameLst>
                                              <p:attrName>ppt_y</p:attrName>
                                            </p:attrNameLst>
                                          </p:cBhvr>
                                          <p:tavLst>
                                            <p:tav tm="0">
                                              <p:val>
                                                <p:strVal val="#ppt_y+#ppt_h*1.125000"/>
                                              </p:val>
                                            </p:tav>
                                            <p:tav tm="100000">
                                              <p:val>
                                                <p:strVal val="#ppt_y"/>
                                              </p:val>
                                            </p:tav>
                                          </p:tavLst>
                                        </p:anim>
                                        <p:animEffect transition="in" filter="wipe(up)">
                                          <p:cBhvr>
                                            <p:cTn id="30" dur="500"/>
                                            <p:tgtEl>
                                              <p:spTgt spid="24"/>
                                            </p:tgtEl>
                                          </p:cBhvr>
                                        </p:animEffect>
                                      </p:childTnLst>
                                    </p:cTn>
                                  </p:par>
                                </p:childTnLst>
                              </p:cTn>
                            </p:par>
                            <p:par>
                              <p:cTn id="31" fill="hold">
                                <p:stCondLst>
                                  <p:cond delay="3150"/>
                                </p:stCondLst>
                                <p:childTnLst>
                                  <p:par>
                                    <p:cTn id="32" presetID="2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10" presetClass="entr" presetSubtype="0" fill="hold" nodeType="withEffect">
                                      <p:stCondLst>
                                        <p:cond delay="7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00"/>
                                            <p:tgtEl>
                                              <p:spTgt spid="26"/>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200"/>
                                            <p:tgtEl>
                                              <p:spTgt spid="30"/>
                                            </p:tgtEl>
                                          </p:cBhvr>
                                        </p:animEffect>
                                      </p:childTnLst>
                                    </p:cTn>
                                  </p:par>
                                  <p:par>
                                    <p:cTn id="44" presetID="10" presetClass="entr" presetSubtype="0" fill="hold" nodeType="withEffect">
                                      <p:stCondLst>
                                        <p:cond delay="125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200"/>
                                            <p:tgtEl>
                                              <p:spTgt spid="27"/>
                                            </p:tgtEl>
                                          </p:cBhvr>
                                        </p:animEffect>
                                      </p:childTnLst>
                                    </p:cTn>
                                  </p:par>
                                  <p:par>
                                    <p:cTn id="47" presetID="22" presetClass="entr" presetSubtype="8" fill="hold" grpId="0" nodeType="withEffect">
                                      <p:stCondLst>
                                        <p:cond delay="150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200"/>
                                            <p:tgtEl>
                                              <p:spTgt spid="31"/>
                                            </p:tgtEl>
                                          </p:cBhvr>
                                        </p:animEffect>
                                      </p:childTnLst>
                                    </p:cTn>
                                  </p:par>
                                  <p:par>
                                    <p:cTn id="50" presetID="10" presetClass="entr" presetSubtype="0" fill="hold" nodeType="withEffect">
                                      <p:stCondLst>
                                        <p:cond delay="175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
                                            <p:tgtEl>
                                              <p:spTgt spid="28"/>
                                            </p:tgtEl>
                                          </p:cBhvr>
                                        </p:animEffect>
                                      </p:childTnLst>
                                    </p:cTn>
                                  </p:par>
                                  <p:par>
                                    <p:cTn id="53" presetID="22" presetClass="entr" presetSubtype="8" fill="hold" grpId="0" nodeType="withEffect">
                                      <p:stCondLst>
                                        <p:cond delay="200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200"/>
                                            <p:tgtEl>
                                              <p:spTgt spid="32"/>
                                            </p:tgtEl>
                                          </p:cBhvr>
                                        </p:animEffect>
                                      </p:childTnLst>
                                    </p:cTn>
                                  </p:par>
                                  <p:par>
                                    <p:cTn id="56" presetID="10" presetClass="entr" presetSubtype="0" fill="hold" nodeType="withEffect">
                                      <p:stCondLst>
                                        <p:cond delay="225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00"/>
                                            <p:tgtEl>
                                              <p:spTgt spid="29"/>
                                            </p:tgtEl>
                                          </p:cBhvr>
                                        </p:animEffect>
                                      </p:childTnLst>
                                    </p:cTn>
                                  </p:par>
                                  <p:par>
                                    <p:cTn id="59" presetID="22" presetClass="entr" presetSubtype="8" fill="hold" grpId="0" nodeType="withEffect">
                                      <p:stCondLst>
                                        <p:cond delay="250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200"/>
                                            <p:tgtEl>
                                              <p:spTgt spid="33"/>
                                            </p:tgtEl>
                                          </p:cBhvr>
                                        </p:animEffect>
                                      </p:childTnLst>
                                    </p:cTn>
                                  </p:par>
                                </p:childTnLst>
                              </p:cTn>
                            </p:par>
                            <p:par>
                              <p:cTn id="62" fill="hold">
                                <p:stCondLst>
                                  <p:cond delay="5850"/>
                                </p:stCondLst>
                                <p:childTnLst>
                                  <p:par>
                                    <p:cTn id="63" presetID="2" presetClass="entr" presetSubtype="8" fill="hold" grpId="0" nodeType="afterEffect" p14:presetBounceEnd="40000">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14:bounceEnd="40000">
                                          <p:cBhvr additive="base">
                                            <p:cTn id="65"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6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7" repeatCount="indefinite" fill="hold" display="0">
                      <p:stCondLst>
                        <p:cond delay="indefinite"/>
                      </p:stCondLst>
                      <p:endCondLst>
                        <p:cond evt="onStopAudio" delay="0">
                          <p:tgtEl>
                            <p:sldTgt/>
                          </p:tgtEl>
                        </p:cond>
                      </p:endCondLst>
                    </p:cTn>
                    <p:tgtEl>
                      <p:spTgt spid="3"/>
                    </p:tgtEl>
                  </p:cMediaNode>
                </p:audio>
              </p:childTnLst>
            </p:cTn>
          </p:par>
        </p:tnLst>
        <p:bldLst>
          <p:bldP spid="12" grpId="0" animBg="1"/>
          <p:bldP spid="10" grpId="0" animBg="1"/>
          <p:bldP spid="19" grpId="0" animBg="1"/>
          <p:bldP spid="20" grpId="0" animBg="1"/>
          <p:bldP spid="21" grpId="0" animBg="1"/>
          <p:bldP spid="22" grpId="0" animBg="1"/>
          <p:bldP spid="25" grpId="0"/>
          <p:bldP spid="30" grpId="0"/>
          <p:bldP spid="31" grpId="0"/>
          <p:bldP spid="32" grpId="0"/>
          <p:bldP spid="33" grpId="0"/>
          <p:bldP spid="24" grpId="0"/>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500"/>
                                            <p:tgtEl>
                                              <p:spTgt spid="22"/>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par>
                              <p:cTn id="26" fill="hold">
                                <p:stCondLst>
                                  <p:cond delay="2500"/>
                                </p:stCondLst>
                                <p:childTnLst>
                                  <p:par>
                                    <p:cTn id="27" presetID="12" presetClass="entr" presetSubtype="4" fill="hold" grpId="0" nodeType="afterEffect">
                                      <p:stCondLst>
                                        <p:cond delay="0"/>
                                      </p:stCondLst>
                                      <p:iterate type="lt">
                                        <p:tmPct val="10000"/>
                                      </p:iterate>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p:tgtEl>
                                              <p:spTgt spid="24"/>
                                            </p:tgtEl>
                                            <p:attrNameLst>
                                              <p:attrName>ppt_y</p:attrName>
                                            </p:attrNameLst>
                                          </p:cBhvr>
                                          <p:tavLst>
                                            <p:tav tm="0">
                                              <p:val>
                                                <p:strVal val="#ppt_y+#ppt_h*1.125000"/>
                                              </p:val>
                                            </p:tav>
                                            <p:tav tm="100000">
                                              <p:val>
                                                <p:strVal val="#ppt_y"/>
                                              </p:val>
                                            </p:tav>
                                          </p:tavLst>
                                        </p:anim>
                                        <p:animEffect transition="in" filter="wipe(up)">
                                          <p:cBhvr>
                                            <p:cTn id="30" dur="500"/>
                                            <p:tgtEl>
                                              <p:spTgt spid="24"/>
                                            </p:tgtEl>
                                          </p:cBhvr>
                                        </p:animEffect>
                                      </p:childTnLst>
                                    </p:cTn>
                                  </p:par>
                                </p:childTnLst>
                              </p:cTn>
                            </p:par>
                            <p:par>
                              <p:cTn id="31" fill="hold">
                                <p:stCondLst>
                                  <p:cond delay="3150"/>
                                </p:stCondLst>
                                <p:childTnLst>
                                  <p:par>
                                    <p:cTn id="32" presetID="2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10" presetClass="entr" presetSubtype="0" fill="hold" nodeType="withEffect">
                                      <p:stCondLst>
                                        <p:cond delay="7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00"/>
                                            <p:tgtEl>
                                              <p:spTgt spid="26"/>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200"/>
                                            <p:tgtEl>
                                              <p:spTgt spid="30"/>
                                            </p:tgtEl>
                                          </p:cBhvr>
                                        </p:animEffect>
                                      </p:childTnLst>
                                    </p:cTn>
                                  </p:par>
                                  <p:par>
                                    <p:cTn id="44" presetID="10" presetClass="entr" presetSubtype="0" fill="hold" nodeType="withEffect">
                                      <p:stCondLst>
                                        <p:cond delay="125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200"/>
                                            <p:tgtEl>
                                              <p:spTgt spid="27"/>
                                            </p:tgtEl>
                                          </p:cBhvr>
                                        </p:animEffect>
                                      </p:childTnLst>
                                    </p:cTn>
                                  </p:par>
                                  <p:par>
                                    <p:cTn id="47" presetID="22" presetClass="entr" presetSubtype="8" fill="hold" grpId="0" nodeType="withEffect">
                                      <p:stCondLst>
                                        <p:cond delay="150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200"/>
                                            <p:tgtEl>
                                              <p:spTgt spid="31"/>
                                            </p:tgtEl>
                                          </p:cBhvr>
                                        </p:animEffect>
                                      </p:childTnLst>
                                    </p:cTn>
                                  </p:par>
                                  <p:par>
                                    <p:cTn id="50" presetID="10" presetClass="entr" presetSubtype="0" fill="hold" nodeType="withEffect">
                                      <p:stCondLst>
                                        <p:cond delay="175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
                                            <p:tgtEl>
                                              <p:spTgt spid="28"/>
                                            </p:tgtEl>
                                          </p:cBhvr>
                                        </p:animEffect>
                                      </p:childTnLst>
                                    </p:cTn>
                                  </p:par>
                                  <p:par>
                                    <p:cTn id="53" presetID="22" presetClass="entr" presetSubtype="8" fill="hold" grpId="0" nodeType="withEffect">
                                      <p:stCondLst>
                                        <p:cond delay="200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200"/>
                                            <p:tgtEl>
                                              <p:spTgt spid="32"/>
                                            </p:tgtEl>
                                          </p:cBhvr>
                                        </p:animEffect>
                                      </p:childTnLst>
                                    </p:cTn>
                                  </p:par>
                                  <p:par>
                                    <p:cTn id="56" presetID="10" presetClass="entr" presetSubtype="0" fill="hold" nodeType="withEffect">
                                      <p:stCondLst>
                                        <p:cond delay="225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00"/>
                                            <p:tgtEl>
                                              <p:spTgt spid="29"/>
                                            </p:tgtEl>
                                          </p:cBhvr>
                                        </p:animEffect>
                                      </p:childTnLst>
                                    </p:cTn>
                                  </p:par>
                                  <p:par>
                                    <p:cTn id="59" presetID="22" presetClass="entr" presetSubtype="8" fill="hold" grpId="0" nodeType="withEffect">
                                      <p:stCondLst>
                                        <p:cond delay="250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200"/>
                                            <p:tgtEl>
                                              <p:spTgt spid="33"/>
                                            </p:tgtEl>
                                          </p:cBhvr>
                                        </p:animEffect>
                                      </p:childTnLst>
                                    </p:cTn>
                                  </p:par>
                                </p:childTnLst>
                              </p:cTn>
                            </p:par>
                            <p:par>
                              <p:cTn id="62" fill="hold">
                                <p:stCondLst>
                                  <p:cond delay="5850"/>
                                </p:stCondLst>
                                <p:childTnLst>
                                  <p:par>
                                    <p:cTn id="63" presetID="2" presetClass="entr" presetSubtype="8"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7" repeatCount="indefinite" fill="hold" display="0">
                      <p:stCondLst>
                        <p:cond delay="indefinite"/>
                      </p:stCondLst>
                      <p:endCondLst>
                        <p:cond evt="onStopAudio" delay="0">
                          <p:tgtEl>
                            <p:sldTgt/>
                          </p:tgtEl>
                        </p:cond>
                      </p:endCondLst>
                    </p:cTn>
                    <p:tgtEl>
                      <p:spTgt spid="3"/>
                    </p:tgtEl>
                  </p:cMediaNode>
                </p:audio>
              </p:childTnLst>
            </p:cTn>
          </p:par>
        </p:tnLst>
        <p:bldLst>
          <p:bldP spid="12" grpId="0" animBg="1"/>
          <p:bldP spid="10" grpId="0" animBg="1"/>
          <p:bldP spid="19" grpId="0" animBg="1"/>
          <p:bldP spid="20" grpId="0" animBg="1"/>
          <p:bldP spid="21" grpId="0" animBg="1"/>
          <p:bldP spid="22" grpId="0" animBg="1"/>
          <p:bldP spid="25" grpId="0"/>
          <p:bldP spid="30" grpId="0"/>
          <p:bldP spid="31" grpId="0"/>
          <p:bldP spid="32" grpId="0"/>
          <p:bldP spid="33" grpId="0"/>
          <p:bldP spid="24" grpId="0"/>
          <p:bldP spid="23"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本年度</a:t>
            </a:r>
            <a:r>
              <a:rPr lang="zh-CN" altLang="en-US" sz="1800" b="1" dirty="0"/>
              <a:t>工作总结</a:t>
            </a:r>
            <a:r>
              <a:rPr lang="zh-CN" altLang="en-US" sz="1200" b="1" dirty="0"/>
              <a:t>（文字可以编辑</a:t>
            </a:r>
            <a:r>
              <a:rPr lang="zh-CN" altLang="en-US" sz="1200" b="1" dirty="0" smtClean="0"/>
              <a:t>）</a:t>
            </a:r>
            <a:endParaRPr lang="zh-CN" altLang="en-US" sz="1200" b="1" dirty="0"/>
          </a:p>
        </p:txBody>
      </p:sp>
      <p:sp>
        <p:nvSpPr>
          <p:cNvPr id="3" name="矩形 2"/>
          <p:cNvSpPr/>
          <p:nvPr/>
        </p:nvSpPr>
        <p:spPr>
          <a:xfrm>
            <a:off x="3040904" y="1093863"/>
            <a:ext cx="4771456" cy="108184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zh-CN" altLang="en-US" sz="1400">
              <a:solidFill>
                <a:schemeClr val="tx1">
                  <a:lumMod val="85000"/>
                  <a:lumOff val="15000"/>
                </a:schemeClr>
              </a:solidFill>
              <a:latin typeface="+mn-ea"/>
            </a:endParaRPr>
          </a:p>
        </p:txBody>
      </p:sp>
      <p:sp>
        <p:nvSpPr>
          <p:cNvPr id="4" name="矩形 3"/>
          <p:cNvSpPr/>
          <p:nvPr/>
        </p:nvSpPr>
        <p:spPr>
          <a:xfrm>
            <a:off x="3664873" y="933566"/>
            <a:ext cx="3515183" cy="34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4" rIns="68567" bIns="34284"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5" name="六边形 4"/>
          <p:cNvSpPr/>
          <p:nvPr/>
        </p:nvSpPr>
        <p:spPr>
          <a:xfrm>
            <a:off x="1176375" y="2283716"/>
            <a:ext cx="1190447" cy="102611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4" rIns="68567" bIns="34284" rtlCol="0" anchor="ctr"/>
          <a:lstStyle/>
          <a:p>
            <a:pPr algn="ctr"/>
            <a:r>
              <a:rPr lang="zh-CN" altLang="en-US" sz="2400" dirty="0">
                <a:latin typeface="微软雅黑" pitchFamily="34" charset="-122"/>
                <a:ea typeface="微软雅黑" pitchFamily="34" charset="-122"/>
              </a:rPr>
              <a:t>概述</a:t>
            </a:r>
          </a:p>
        </p:txBody>
      </p:sp>
      <p:cxnSp>
        <p:nvCxnSpPr>
          <p:cNvPr id="7" name="直接箭头连接符 6"/>
          <p:cNvCxnSpPr>
            <a:stCxn id="5" idx="5"/>
          </p:cNvCxnSpPr>
          <p:nvPr/>
        </p:nvCxnSpPr>
        <p:spPr>
          <a:xfrm flipV="1">
            <a:off x="2110260" y="1581639"/>
            <a:ext cx="930645" cy="70207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5" idx="0"/>
          </p:cNvCxnSpPr>
          <p:nvPr/>
        </p:nvCxnSpPr>
        <p:spPr>
          <a:xfrm>
            <a:off x="2366822" y="2796773"/>
            <a:ext cx="674083"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1"/>
          </p:cNvCxnSpPr>
          <p:nvPr/>
        </p:nvCxnSpPr>
        <p:spPr>
          <a:xfrm>
            <a:off x="2110260" y="3309830"/>
            <a:ext cx="930645" cy="70207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2943" y="1311609"/>
            <a:ext cx="4537095" cy="789447"/>
          </a:xfrm>
          <a:prstGeom prst="rect">
            <a:avLst/>
          </a:prstGeom>
          <a:noFill/>
        </p:spPr>
        <p:txBody>
          <a:bodyPr wrap="square" lIns="68567" tIns="34284" rIns="68567" bIns="34284"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矩形 10"/>
          <p:cNvSpPr/>
          <p:nvPr/>
        </p:nvSpPr>
        <p:spPr>
          <a:xfrm>
            <a:off x="3040904" y="2444013"/>
            <a:ext cx="4771456" cy="108184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zh-CN" altLang="en-US" sz="1400">
              <a:solidFill>
                <a:schemeClr val="tx1">
                  <a:lumMod val="85000"/>
                  <a:lumOff val="15000"/>
                </a:schemeClr>
              </a:solidFill>
              <a:latin typeface="+mn-ea"/>
            </a:endParaRPr>
          </a:p>
        </p:txBody>
      </p:sp>
      <p:sp>
        <p:nvSpPr>
          <p:cNvPr id="12" name="矩形 11"/>
          <p:cNvSpPr/>
          <p:nvPr/>
        </p:nvSpPr>
        <p:spPr>
          <a:xfrm>
            <a:off x="3664873" y="2283716"/>
            <a:ext cx="3515183" cy="34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4" rIns="68567" bIns="34284"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3" name="TextBox 12"/>
          <p:cNvSpPr txBox="1"/>
          <p:nvPr/>
        </p:nvSpPr>
        <p:spPr>
          <a:xfrm>
            <a:off x="3202943" y="2661759"/>
            <a:ext cx="4537095" cy="789447"/>
          </a:xfrm>
          <a:prstGeom prst="rect">
            <a:avLst/>
          </a:prstGeom>
          <a:noFill/>
        </p:spPr>
        <p:txBody>
          <a:bodyPr wrap="square" lIns="68567" tIns="34284" rIns="68567" bIns="34284"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200">
                <a:solidFill>
                  <a:sysClr val="windowText" lastClr="000000"/>
                </a:solidFill>
                <a:latin typeface="微软雅黑" pitchFamily="34" charset="-122"/>
                <a:ea typeface="微软雅黑" pitchFamily="34" charset="-122"/>
              </a:rPr>
              <a:t>文字。</a:t>
            </a:r>
          </a:p>
        </p:txBody>
      </p:sp>
      <p:sp>
        <p:nvSpPr>
          <p:cNvPr id="14" name="矩形 13"/>
          <p:cNvSpPr/>
          <p:nvPr/>
        </p:nvSpPr>
        <p:spPr>
          <a:xfrm>
            <a:off x="3040904" y="3794163"/>
            <a:ext cx="4771456" cy="108184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zh-CN" altLang="en-US" sz="1400">
              <a:solidFill>
                <a:schemeClr val="tx1">
                  <a:lumMod val="85000"/>
                  <a:lumOff val="15000"/>
                </a:schemeClr>
              </a:solidFill>
              <a:latin typeface="+mn-ea"/>
            </a:endParaRPr>
          </a:p>
        </p:txBody>
      </p:sp>
      <p:sp>
        <p:nvSpPr>
          <p:cNvPr id="15" name="矩形 14"/>
          <p:cNvSpPr/>
          <p:nvPr/>
        </p:nvSpPr>
        <p:spPr>
          <a:xfrm>
            <a:off x="3664873" y="3633867"/>
            <a:ext cx="3515183" cy="34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4" rIns="68567" bIns="34284"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6" name="TextBox 15"/>
          <p:cNvSpPr txBox="1"/>
          <p:nvPr/>
        </p:nvSpPr>
        <p:spPr>
          <a:xfrm>
            <a:off x="3202943" y="4011909"/>
            <a:ext cx="4537095" cy="789447"/>
          </a:xfrm>
          <a:prstGeom prst="rect">
            <a:avLst/>
          </a:prstGeom>
          <a:noFill/>
        </p:spPr>
        <p:txBody>
          <a:bodyPr wrap="square" lIns="68567" tIns="34284" rIns="68567" bIns="34284"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200">
                <a:solidFill>
                  <a:sysClr val="windowText" lastClr="000000"/>
                </a:solidFill>
                <a:latin typeface="微软雅黑" pitchFamily="34" charset="-122"/>
                <a:ea typeface="微软雅黑" pitchFamily="34" charset="-122"/>
              </a:rPr>
              <a:t>文字。</a:t>
            </a:r>
          </a:p>
        </p:txBody>
      </p:sp>
      <p:sp>
        <p:nvSpPr>
          <p:cNvPr id="18" name="TextBox 17"/>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0273091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outVertical)">
                                          <p:cBhvr>
                                            <p:cTn id="25" dur="500"/>
                                            <p:tgtEl>
                                              <p:spTgt spid="4"/>
                                            </p:tgtEl>
                                          </p:cBhvr>
                                        </p:animEffect>
                                      </p:childTnLst>
                                    </p:cTn>
                                  </p:par>
                                </p:childTnLst>
                              </p:cTn>
                            </p:par>
                            <p:par>
                              <p:cTn id="26" fill="hold">
                                <p:stCondLst>
                                  <p:cond delay="2000"/>
                                </p:stCondLst>
                                <p:childTnLst>
                                  <p:par>
                                    <p:cTn id="27" presetID="2" presetClass="entr" presetSubtype="1" fill="hold" grpId="0" nodeType="afterEffect" p14:presetBounceEnd="50000">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14:bounceEnd="50000">
                                          <p:cBhvr additive="base">
                                            <p:cTn id="2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10"/>
                                            </p:tgtEl>
                                            <p:attrNameLst>
                                              <p:attrName>style.visibility</p:attrName>
                                            </p:attrNameLst>
                                          </p:cBhvr>
                                          <p:to>
                                            <p:strVal val="visible"/>
                                          </p:to>
                                        </p:set>
                                        <p:animEffect transition="in" filter="wipe(left)">
                                          <p:cBhvr>
                                            <p:cTn id="34" dur="100"/>
                                            <p:tgtEl>
                                              <p:spTgt spid="10"/>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10"/>
                                            </p:tgtEl>
                                          </p:cBhvr>
                                          <p:to x="80000" y="100000"/>
                                        </p:animScale>
                                        <p:anim by="(#ppt_w*0.10)" calcmode="lin" valueType="num">
                                          <p:cBhvr>
                                            <p:cTn id="37" dur="50" autoRev="1" fill="hold">
                                              <p:stCondLst>
                                                <p:cond delay="0"/>
                                              </p:stCondLst>
                                            </p:cTn>
                                            <p:tgtEl>
                                              <p:spTgt spid="10"/>
                                            </p:tgtEl>
                                            <p:attrNameLst>
                                              <p:attrName>ppt_x</p:attrName>
                                            </p:attrNameLst>
                                          </p:cBhvr>
                                        </p:anim>
                                        <p:anim by="(-#ppt_w*0.10)" calcmode="lin" valueType="num">
                                          <p:cBhvr>
                                            <p:cTn id="38" dur="50" autoRev="1" fill="hold">
                                              <p:stCondLst>
                                                <p:cond delay="0"/>
                                              </p:stCondLst>
                                            </p:cTn>
                                            <p:tgtEl>
                                              <p:spTgt spid="10"/>
                                            </p:tgtEl>
                                            <p:attrNameLst>
                                              <p:attrName>ppt_y</p:attrName>
                                            </p:attrNameLst>
                                          </p:cBhvr>
                                        </p:anim>
                                        <p:animRot by="-480000">
                                          <p:cBhvr>
                                            <p:cTn id="39" dur="50" autoRev="1" fill="hold">
                                              <p:stCondLst>
                                                <p:cond delay="0"/>
                                              </p:stCondLst>
                                            </p:cTn>
                                            <p:tgtEl>
                                              <p:spTgt spid="10"/>
                                            </p:tgtEl>
                                            <p:attrNameLst>
                                              <p:attrName>r</p:attrName>
                                            </p:attrNameLst>
                                          </p:cBhvr>
                                        </p:animRot>
                                      </p:childTnLst>
                                    </p:cTn>
                                  </p:par>
                                </p:childTnLst>
                              </p:cTn>
                            </p:par>
                            <p:par>
                              <p:cTn id="40" fill="hold">
                                <p:stCondLst>
                                  <p:cond delay="4910"/>
                                </p:stCondLst>
                                <p:childTnLst>
                                  <p:par>
                                    <p:cTn id="41" presetID="16" presetClass="entr" presetSubtype="37"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outVertical)">
                                          <p:cBhvr>
                                            <p:cTn id="43" dur="500"/>
                                            <p:tgtEl>
                                              <p:spTgt spid="12"/>
                                            </p:tgtEl>
                                          </p:cBhvr>
                                        </p:animEffect>
                                      </p:childTnLst>
                                    </p:cTn>
                                  </p:par>
                                </p:childTnLst>
                              </p:cTn>
                            </p:par>
                            <p:par>
                              <p:cTn id="44" fill="hold">
                                <p:stCondLst>
                                  <p:cond delay="5410"/>
                                </p:stCondLst>
                                <p:childTnLst>
                                  <p:par>
                                    <p:cTn id="45" presetID="2" presetClass="entr" presetSubtype="1" fill="hold" grpId="0" nodeType="afterEffect" p14:presetBounceEnd="50000">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14:bounceEnd="50000">
                                          <p:cBhvr additive="base">
                                            <p:cTn id="4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5910"/>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13"/>
                                            </p:tgtEl>
                                            <p:attrNameLst>
                                              <p:attrName>style.visibility</p:attrName>
                                            </p:attrNameLst>
                                          </p:cBhvr>
                                          <p:to>
                                            <p:strVal val="visible"/>
                                          </p:to>
                                        </p:set>
                                        <p:animEffect transition="in" filter="wipe(left)">
                                          <p:cBhvr>
                                            <p:cTn id="52" dur="100"/>
                                            <p:tgtEl>
                                              <p:spTgt spid="13"/>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13"/>
                                            </p:tgtEl>
                                          </p:cBhvr>
                                          <p:to x="80000" y="100000"/>
                                        </p:animScale>
                                        <p:anim by="(#ppt_w*0.10)" calcmode="lin" valueType="num">
                                          <p:cBhvr>
                                            <p:cTn id="55" dur="50" autoRev="1" fill="hold">
                                              <p:stCondLst>
                                                <p:cond delay="0"/>
                                              </p:stCondLst>
                                            </p:cTn>
                                            <p:tgtEl>
                                              <p:spTgt spid="13"/>
                                            </p:tgtEl>
                                            <p:attrNameLst>
                                              <p:attrName>ppt_x</p:attrName>
                                            </p:attrNameLst>
                                          </p:cBhvr>
                                        </p:anim>
                                        <p:anim by="(-#ppt_w*0.10)" calcmode="lin" valueType="num">
                                          <p:cBhvr>
                                            <p:cTn id="56" dur="50" autoRev="1" fill="hold">
                                              <p:stCondLst>
                                                <p:cond delay="0"/>
                                              </p:stCondLst>
                                            </p:cTn>
                                            <p:tgtEl>
                                              <p:spTgt spid="13"/>
                                            </p:tgtEl>
                                            <p:attrNameLst>
                                              <p:attrName>ppt_y</p:attrName>
                                            </p:attrNameLst>
                                          </p:cBhvr>
                                        </p:anim>
                                        <p:animRot by="-480000">
                                          <p:cBhvr>
                                            <p:cTn id="57" dur="50" autoRev="1" fill="hold">
                                              <p:stCondLst>
                                                <p:cond delay="0"/>
                                              </p:stCondLst>
                                            </p:cTn>
                                            <p:tgtEl>
                                              <p:spTgt spid="13"/>
                                            </p:tgtEl>
                                            <p:attrNameLst>
                                              <p:attrName>r</p:attrName>
                                            </p:attrNameLst>
                                          </p:cBhvr>
                                        </p:animRot>
                                      </p:childTnLst>
                                    </p:cTn>
                                  </p:par>
                                </p:childTnLst>
                              </p:cTn>
                            </p:par>
                            <p:par>
                              <p:cTn id="58" fill="hold">
                                <p:stCondLst>
                                  <p:cond delay="8320"/>
                                </p:stCondLst>
                                <p:childTnLst>
                                  <p:par>
                                    <p:cTn id="59" presetID="16" presetClass="entr" presetSubtype="37"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outVertical)">
                                          <p:cBhvr>
                                            <p:cTn id="61" dur="500"/>
                                            <p:tgtEl>
                                              <p:spTgt spid="15"/>
                                            </p:tgtEl>
                                          </p:cBhvr>
                                        </p:animEffect>
                                      </p:childTnLst>
                                    </p:cTn>
                                  </p:par>
                                </p:childTnLst>
                              </p:cTn>
                            </p:par>
                            <p:par>
                              <p:cTn id="62" fill="hold">
                                <p:stCondLst>
                                  <p:cond delay="8820"/>
                                </p:stCondLst>
                                <p:childTnLst>
                                  <p:par>
                                    <p:cTn id="63" presetID="2" presetClass="entr" presetSubtype="1" fill="hold" grpId="0" nodeType="afterEffect" p14:presetBounceEnd="50000">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14:bounceEnd="50000">
                                          <p:cBhvr additive="base">
                                            <p:cTn id="6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66" dur="500" fill="hold"/>
                                            <p:tgtEl>
                                              <p:spTgt spid="14"/>
                                            </p:tgtEl>
                                            <p:attrNameLst>
                                              <p:attrName>ppt_y</p:attrName>
                                            </p:attrNameLst>
                                          </p:cBhvr>
                                          <p:tavLst>
                                            <p:tav tm="0">
                                              <p:val>
                                                <p:strVal val="0-#ppt_h/2"/>
                                              </p:val>
                                            </p:tav>
                                            <p:tav tm="100000">
                                              <p:val>
                                                <p:strVal val="#ppt_y"/>
                                              </p:val>
                                            </p:tav>
                                          </p:tavLst>
                                        </p:anim>
                                      </p:childTnLst>
                                    </p:cTn>
                                  </p:par>
                                </p:childTnLst>
                              </p:cTn>
                            </p:par>
                            <p:par>
                              <p:cTn id="67" fill="hold">
                                <p:stCondLst>
                                  <p:cond delay="9320"/>
                                </p:stCondLst>
                                <p:childTnLst>
                                  <p:par>
                                    <p:cTn id="68" presetID="22" presetClass="entr" presetSubtype="8" fill="hold" grpId="0" nodeType="afterEffect">
                                      <p:stCondLst>
                                        <p:cond delay="0"/>
                                      </p:stCondLst>
                                      <p:iterate type="lt">
                                        <p:tmPct val="30000"/>
                                      </p:iterate>
                                      <p:childTnLst>
                                        <p:set>
                                          <p:cBhvr>
                                            <p:cTn id="69" dur="1" fill="hold">
                                              <p:stCondLst>
                                                <p:cond delay="0"/>
                                              </p:stCondLst>
                                            </p:cTn>
                                            <p:tgtEl>
                                              <p:spTgt spid="16"/>
                                            </p:tgtEl>
                                            <p:attrNameLst>
                                              <p:attrName>style.visibility</p:attrName>
                                            </p:attrNameLst>
                                          </p:cBhvr>
                                          <p:to>
                                            <p:strVal val="visible"/>
                                          </p:to>
                                        </p:set>
                                        <p:animEffect transition="in" filter="wipe(left)">
                                          <p:cBhvr>
                                            <p:cTn id="70" dur="100"/>
                                            <p:tgtEl>
                                              <p:spTgt spid="16"/>
                                            </p:tgtEl>
                                          </p:cBhvr>
                                        </p:animEffect>
                                      </p:childTnLst>
                                    </p:cTn>
                                  </p:par>
                                  <p:par>
                                    <p:cTn id="71" presetID="36" presetClass="emph" presetSubtype="0" fill="hold" grpId="1" nodeType="withEffect">
                                      <p:stCondLst>
                                        <p:cond delay="0"/>
                                      </p:stCondLst>
                                      <p:iterate type="lt">
                                        <p:tmPct val="30000"/>
                                      </p:iterate>
                                      <p:childTnLst>
                                        <p:animScale>
                                          <p:cBhvr>
                                            <p:cTn id="72" dur="50" autoRev="1" fill="hold">
                                              <p:stCondLst>
                                                <p:cond delay="0"/>
                                              </p:stCondLst>
                                            </p:cTn>
                                            <p:tgtEl>
                                              <p:spTgt spid="16"/>
                                            </p:tgtEl>
                                          </p:cBhvr>
                                          <p:to x="80000" y="100000"/>
                                        </p:animScale>
                                        <p:anim by="(#ppt_w*0.10)" calcmode="lin" valueType="num">
                                          <p:cBhvr>
                                            <p:cTn id="73" dur="50" autoRev="1" fill="hold">
                                              <p:stCondLst>
                                                <p:cond delay="0"/>
                                              </p:stCondLst>
                                            </p:cTn>
                                            <p:tgtEl>
                                              <p:spTgt spid="16"/>
                                            </p:tgtEl>
                                            <p:attrNameLst>
                                              <p:attrName>ppt_x</p:attrName>
                                            </p:attrNameLst>
                                          </p:cBhvr>
                                        </p:anim>
                                        <p:anim by="(-#ppt_w*0.10)" calcmode="lin" valueType="num">
                                          <p:cBhvr>
                                            <p:cTn id="74" dur="50" autoRev="1" fill="hold">
                                              <p:stCondLst>
                                                <p:cond delay="0"/>
                                              </p:stCondLst>
                                            </p:cTn>
                                            <p:tgtEl>
                                              <p:spTgt spid="16"/>
                                            </p:tgtEl>
                                            <p:attrNameLst>
                                              <p:attrName>ppt_y</p:attrName>
                                            </p:attrNameLst>
                                          </p:cBhvr>
                                        </p:anim>
                                        <p:animRot by="-480000">
                                          <p:cBhvr>
                                            <p:cTn id="75" dur="50" autoRev="1" fill="hold">
                                              <p:stCondLst>
                                                <p:cond delay="0"/>
                                              </p:stCondLst>
                                            </p:cTn>
                                            <p:tgtEl>
                                              <p:spTgt spid="16"/>
                                            </p:tgtEl>
                                            <p:attrNameLst>
                                              <p:attrName>r</p:attrName>
                                            </p:attrNameLst>
                                          </p:cBhvr>
                                        </p:animRot>
                                      </p:childTnLst>
                                    </p:cTn>
                                  </p:par>
                                </p:childTnLst>
                              </p:cTn>
                            </p:par>
                            <p:par>
                              <p:cTn id="76" fill="hold">
                                <p:stCondLst>
                                  <p:cond delay="11730"/>
                                </p:stCondLst>
                                <p:childTnLst>
                                  <p:par>
                                    <p:cTn id="77" presetID="10"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outVertical)">
                                          <p:cBhvr>
                                            <p:cTn id="25" dur="500"/>
                                            <p:tgtEl>
                                              <p:spTgt spid="4"/>
                                            </p:tgtEl>
                                          </p:cBhvr>
                                        </p:animEffect>
                                      </p:childTnLst>
                                    </p:cTn>
                                  </p:par>
                                </p:childTnLst>
                              </p:cTn>
                            </p:par>
                            <p:par>
                              <p:cTn id="26" fill="hold">
                                <p:stCondLst>
                                  <p:cond delay="2000"/>
                                </p:stCondLst>
                                <p:childTnLst>
                                  <p:par>
                                    <p:cTn id="27" presetID="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10"/>
                                            </p:tgtEl>
                                            <p:attrNameLst>
                                              <p:attrName>style.visibility</p:attrName>
                                            </p:attrNameLst>
                                          </p:cBhvr>
                                          <p:to>
                                            <p:strVal val="visible"/>
                                          </p:to>
                                        </p:set>
                                        <p:animEffect transition="in" filter="wipe(left)">
                                          <p:cBhvr>
                                            <p:cTn id="34" dur="100"/>
                                            <p:tgtEl>
                                              <p:spTgt spid="10"/>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10"/>
                                            </p:tgtEl>
                                          </p:cBhvr>
                                          <p:to x="80000" y="100000"/>
                                        </p:animScale>
                                        <p:anim by="(#ppt_w*0.10)" calcmode="lin" valueType="num">
                                          <p:cBhvr>
                                            <p:cTn id="37" dur="50" autoRev="1" fill="hold">
                                              <p:stCondLst>
                                                <p:cond delay="0"/>
                                              </p:stCondLst>
                                            </p:cTn>
                                            <p:tgtEl>
                                              <p:spTgt spid="10"/>
                                            </p:tgtEl>
                                            <p:attrNameLst>
                                              <p:attrName>ppt_x</p:attrName>
                                            </p:attrNameLst>
                                          </p:cBhvr>
                                        </p:anim>
                                        <p:anim by="(-#ppt_w*0.10)" calcmode="lin" valueType="num">
                                          <p:cBhvr>
                                            <p:cTn id="38" dur="50" autoRev="1" fill="hold">
                                              <p:stCondLst>
                                                <p:cond delay="0"/>
                                              </p:stCondLst>
                                            </p:cTn>
                                            <p:tgtEl>
                                              <p:spTgt spid="10"/>
                                            </p:tgtEl>
                                            <p:attrNameLst>
                                              <p:attrName>ppt_y</p:attrName>
                                            </p:attrNameLst>
                                          </p:cBhvr>
                                        </p:anim>
                                        <p:animRot by="-480000">
                                          <p:cBhvr>
                                            <p:cTn id="39" dur="50" autoRev="1" fill="hold">
                                              <p:stCondLst>
                                                <p:cond delay="0"/>
                                              </p:stCondLst>
                                            </p:cTn>
                                            <p:tgtEl>
                                              <p:spTgt spid="10"/>
                                            </p:tgtEl>
                                            <p:attrNameLst>
                                              <p:attrName>r</p:attrName>
                                            </p:attrNameLst>
                                          </p:cBhvr>
                                        </p:animRot>
                                      </p:childTnLst>
                                    </p:cTn>
                                  </p:par>
                                </p:childTnLst>
                              </p:cTn>
                            </p:par>
                            <p:par>
                              <p:cTn id="40" fill="hold">
                                <p:stCondLst>
                                  <p:cond delay="4910"/>
                                </p:stCondLst>
                                <p:childTnLst>
                                  <p:par>
                                    <p:cTn id="41" presetID="16" presetClass="entr" presetSubtype="37"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outVertical)">
                                          <p:cBhvr>
                                            <p:cTn id="43" dur="500"/>
                                            <p:tgtEl>
                                              <p:spTgt spid="12"/>
                                            </p:tgtEl>
                                          </p:cBhvr>
                                        </p:animEffect>
                                      </p:childTnLst>
                                    </p:cTn>
                                  </p:par>
                                </p:childTnLst>
                              </p:cTn>
                            </p:par>
                            <p:par>
                              <p:cTn id="44" fill="hold">
                                <p:stCondLst>
                                  <p:cond delay="5410"/>
                                </p:stCondLst>
                                <p:childTnLst>
                                  <p:par>
                                    <p:cTn id="45" presetID="2" presetClass="entr" presetSubtype="1"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5910"/>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13"/>
                                            </p:tgtEl>
                                            <p:attrNameLst>
                                              <p:attrName>style.visibility</p:attrName>
                                            </p:attrNameLst>
                                          </p:cBhvr>
                                          <p:to>
                                            <p:strVal val="visible"/>
                                          </p:to>
                                        </p:set>
                                        <p:animEffect transition="in" filter="wipe(left)">
                                          <p:cBhvr>
                                            <p:cTn id="52" dur="100"/>
                                            <p:tgtEl>
                                              <p:spTgt spid="13"/>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13"/>
                                            </p:tgtEl>
                                          </p:cBhvr>
                                          <p:to x="80000" y="100000"/>
                                        </p:animScale>
                                        <p:anim by="(#ppt_w*0.10)" calcmode="lin" valueType="num">
                                          <p:cBhvr>
                                            <p:cTn id="55" dur="50" autoRev="1" fill="hold">
                                              <p:stCondLst>
                                                <p:cond delay="0"/>
                                              </p:stCondLst>
                                            </p:cTn>
                                            <p:tgtEl>
                                              <p:spTgt spid="13"/>
                                            </p:tgtEl>
                                            <p:attrNameLst>
                                              <p:attrName>ppt_x</p:attrName>
                                            </p:attrNameLst>
                                          </p:cBhvr>
                                        </p:anim>
                                        <p:anim by="(-#ppt_w*0.10)" calcmode="lin" valueType="num">
                                          <p:cBhvr>
                                            <p:cTn id="56" dur="50" autoRev="1" fill="hold">
                                              <p:stCondLst>
                                                <p:cond delay="0"/>
                                              </p:stCondLst>
                                            </p:cTn>
                                            <p:tgtEl>
                                              <p:spTgt spid="13"/>
                                            </p:tgtEl>
                                            <p:attrNameLst>
                                              <p:attrName>ppt_y</p:attrName>
                                            </p:attrNameLst>
                                          </p:cBhvr>
                                        </p:anim>
                                        <p:animRot by="-480000">
                                          <p:cBhvr>
                                            <p:cTn id="57" dur="50" autoRev="1" fill="hold">
                                              <p:stCondLst>
                                                <p:cond delay="0"/>
                                              </p:stCondLst>
                                            </p:cTn>
                                            <p:tgtEl>
                                              <p:spTgt spid="13"/>
                                            </p:tgtEl>
                                            <p:attrNameLst>
                                              <p:attrName>r</p:attrName>
                                            </p:attrNameLst>
                                          </p:cBhvr>
                                        </p:animRot>
                                      </p:childTnLst>
                                    </p:cTn>
                                  </p:par>
                                </p:childTnLst>
                              </p:cTn>
                            </p:par>
                            <p:par>
                              <p:cTn id="58" fill="hold">
                                <p:stCondLst>
                                  <p:cond delay="8320"/>
                                </p:stCondLst>
                                <p:childTnLst>
                                  <p:par>
                                    <p:cTn id="59" presetID="16" presetClass="entr" presetSubtype="37"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outVertical)">
                                          <p:cBhvr>
                                            <p:cTn id="61" dur="500"/>
                                            <p:tgtEl>
                                              <p:spTgt spid="15"/>
                                            </p:tgtEl>
                                          </p:cBhvr>
                                        </p:animEffect>
                                      </p:childTnLst>
                                    </p:cTn>
                                  </p:par>
                                </p:childTnLst>
                              </p:cTn>
                            </p:par>
                            <p:par>
                              <p:cTn id="62" fill="hold">
                                <p:stCondLst>
                                  <p:cond delay="8820"/>
                                </p:stCondLst>
                                <p:childTnLst>
                                  <p:par>
                                    <p:cTn id="63" presetID="2" presetClass="entr" presetSubtype="1"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0-#ppt_h/2"/>
                                              </p:val>
                                            </p:tav>
                                            <p:tav tm="100000">
                                              <p:val>
                                                <p:strVal val="#ppt_y"/>
                                              </p:val>
                                            </p:tav>
                                          </p:tavLst>
                                        </p:anim>
                                      </p:childTnLst>
                                    </p:cTn>
                                  </p:par>
                                </p:childTnLst>
                              </p:cTn>
                            </p:par>
                            <p:par>
                              <p:cTn id="67" fill="hold">
                                <p:stCondLst>
                                  <p:cond delay="9320"/>
                                </p:stCondLst>
                                <p:childTnLst>
                                  <p:par>
                                    <p:cTn id="68" presetID="22" presetClass="entr" presetSubtype="8" fill="hold" grpId="0" nodeType="afterEffect">
                                      <p:stCondLst>
                                        <p:cond delay="0"/>
                                      </p:stCondLst>
                                      <p:iterate type="lt">
                                        <p:tmPct val="30000"/>
                                      </p:iterate>
                                      <p:childTnLst>
                                        <p:set>
                                          <p:cBhvr>
                                            <p:cTn id="69" dur="1" fill="hold">
                                              <p:stCondLst>
                                                <p:cond delay="0"/>
                                              </p:stCondLst>
                                            </p:cTn>
                                            <p:tgtEl>
                                              <p:spTgt spid="16"/>
                                            </p:tgtEl>
                                            <p:attrNameLst>
                                              <p:attrName>style.visibility</p:attrName>
                                            </p:attrNameLst>
                                          </p:cBhvr>
                                          <p:to>
                                            <p:strVal val="visible"/>
                                          </p:to>
                                        </p:set>
                                        <p:animEffect transition="in" filter="wipe(left)">
                                          <p:cBhvr>
                                            <p:cTn id="70" dur="100"/>
                                            <p:tgtEl>
                                              <p:spTgt spid="16"/>
                                            </p:tgtEl>
                                          </p:cBhvr>
                                        </p:animEffect>
                                      </p:childTnLst>
                                    </p:cTn>
                                  </p:par>
                                  <p:par>
                                    <p:cTn id="71" presetID="36" presetClass="emph" presetSubtype="0" fill="hold" grpId="1" nodeType="withEffect">
                                      <p:stCondLst>
                                        <p:cond delay="0"/>
                                      </p:stCondLst>
                                      <p:iterate type="lt">
                                        <p:tmPct val="30000"/>
                                      </p:iterate>
                                      <p:childTnLst>
                                        <p:animScale>
                                          <p:cBhvr>
                                            <p:cTn id="72" dur="50" autoRev="1" fill="hold">
                                              <p:stCondLst>
                                                <p:cond delay="0"/>
                                              </p:stCondLst>
                                            </p:cTn>
                                            <p:tgtEl>
                                              <p:spTgt spid="16"/>
                                            </p:tgtEl>
                                          </p:cBhvr>
                                          <p:to x="80000" y="100000"/>
                                        </p:animScale>
                                        <p:anim by="(#ppt_w*0.10)" calcmode="lin" valueType="num">
                                          <p:cBhvr>
                                            <p:cTn id="73" dur="50" autoRev="1" fill="hold">
                                              <p:stCondLst>
                                                <p:cond delay="0"/>
                                              </p:stCondLst>
                                            </p:cTn>
                                            <p:tgtEl>
                                              <p:spTgt spid="16"/>
                                            </p:tgtEl>
                                            <p:attrNameLst>
                                              <p:attrName>ppt_x</p:attrName>
                                            </p:attrNameLst>
                                          </p:cBhvr>
                                        </p:anim>
                                        <p:anim by="(-#ppt_w*0.10)" calcmode="lin" valueType="num">
                                          <p:cBhvr>
                                            <p:cTn id="74" dur="50" autoRev="1" fill="hold">
                                              <p:stCondLst>
                                                <p:cond delay="0"/>
                                              </p:stCondLst>
                                            </p:cTn>
                                            <p:tgtEl>
                                              <p:spTgt spid="16"/>
                                            </p:tgtEl>
                                            <p:attrNameLst>
                                              <p:attrName>ppt_y</p:attrName>
                                            </p:attrNameLst>
                                          </p:cBhvr>
                                        </p:anim>
                                        <p:animRot by="-480000">
                                          <p:cBhvr>
                                            <p:cTn id="75" dur="50" autoRev="1" fill="hold">
                                              <p:stCondLst>
                                                <p:cond delay="0"/>
                                              </p:stCondLst>
                                            </p:cTn>
                                            <p:tgtEl>
                                              <p:spTgt spid="16"/>
                                            </p:tgtEl>
                                            <p:attrNameLst>
                                              <p:attrName>r</p:attrName>
                                            </p:attrNameLst>
                                          </p:cBhvr>
                                        </p:animRot>
                                      </p:childTnLst>
                                    </p:cTn>
                                  </p:par>
                                </p:childTnLst>
                              </p:cTn>
                            </p:par>
                            <p:par>
                              <p:cTn id="76" fill="hold">
                                <p:stCondLst>
                                  <p:cond delay="11730"/>
                                </p:stCondLst>
                                <p:childTnLst>
                                  <p:par>
                                    <p:cTn id="77" presetID="10"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a:t>已完成项目</a:t>
            </a:r>
            <a:r>
              <a:rPr lang="zh-CN" altLang="en-US" sz="1800" b="1" dirty="0" smtClean="0"/>
              <a:t>概述</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矩形 2"/>
          <p:cNvSpPr/>
          <p:nvPr/>
        </p:nvSpPr>
        <p:spPr>
          <a:xfrm>
            <a:off x="511002" y="1205497"/>
            <a:ext cx="2725663" cy="15841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zh-CN" altLang="en-US" sz="2000" b="1" dirty="0" smtClean="0">
                <a:solidFill>
                  <a:schemeClr val="bg1"/>
                </a:solidFill>
                <a:latin typeface="微软雅黑" pitchFamily="34" charset="-122"/>
                <a:ea typeface="微软雅黑" pitchFamily="34" charset="-122"/>
              </a:rPr>
              <a:t>项目</a:t>
            </a:r>
            <a:r>
              <a:rPr lang="en-US" altLang="zh-CN" sz="2000" b="1" dirty="0" smtClean="0">
                <a:solidFill>
                  <a:schemeClr val="bg1"/>
                </a:solidFill>
                <a:latin typeface="微软雅黑" pitchFamily="34" charset="-122"/>
                <a:ea typeface="微软雅黑" pitchFamily="34" charset="-122"/>
              </a:rPr>
              <a:t>1</a:t>
            </a:r>
            <a:r>
              <a:rPr lang="zh-CN" altLang="en-US" sz="2000" b="1" dirty="0" smtClean="0">
                <a:solidFill>
                  <a:schemeClr val="bg1"/>
                </a:solidFill>
                <a:latin typeface="微软雅黑" pitchFamily="34" charset="-122"/>
                <a:ea typeface="微软雅黑" pitchFamily="34" charset="-122"/>
              </a:rPr>
              <a:t>的标题</a:t>
            </a:r>
            <a:endParaRPr lang="en-US" altLang="zh-CN" sz="2000" b="1" dirty="0">
              <a:solidFill>
                <a:schemeClr val="bg1"/>
              </a:solidFill>
              <a:latin typeface="微软雅黑" pitchFamily="34" charset="-122"/>
              <a:ea typeface="微软雅黑" pitchFamily="34" charset="-122"/>
            </a:endParaRPr>
          </a:p>
          <a:p>
            <a:pPr>
              <a:lnSpc>
                <a:spcPct val="150000"/>
              </a:lnSpc>
            </a:pPr>
            <a:r>
              <a:rPr lang="zh-CN" altLang="en-US" sz="1200" dirty="0" smtClean="0">
                <a:solidFill>
                  <a:schemeClr val="bg1"/>
                </a:solidFill>
                <a:latin typeface="微软雅黑" pitchFamily="34" charset="-122"/>
                <a:ea typeface="微软雅黑" pitchFamily="34" charset="-122"/>
              </a:rPr>
              <a:t>此处添加项目</a:t>
            </a:r>
            <a:r>
              <a:rPr lang="en-US" altLang="zh-CN" sz="1200" dirty="0" smtClean="0">
                <a:solidFill>
                  <a:schemeClr val="bg1"/>
                </a:solidFill>
                <a:latin typeface="微软雅黑" pitchFamily="34" charset="-122"/>
                <a:ea typeface="微软雅黑" pitchFamily="34" charset="-122"/>
              </a:rPr>
              <a:t>1</a:t>
            </a:r>
            <a:r>
              <a:rPr lang="zh-CN" altLang="en-US" sz="1200" dirty="0" smtClean="0">
                <a:solidFill>
                  <a:schemeClr val="bg1"/>
                </a:solidFill>
                <a:latin typeface="微软雅黑" pitchFamily="34" charset="-122"/>
                <a:ea typeface="微软雅黑" pitchFamily="34" charset="-122"/>
              </a:rPr>
              <a:t>的文字说明</a:t>
            </a:r>
            <a:endParaRPr lang="en-US" altLang="zh-CN" sz="1200" dirty="0" smtClean="0">
              <a:solidFill>
                <a:schemeClr val="bg1"/>
              </a:solidFill>
              <a:latin typeface="微软雅黑" pitchFamily="34" charset="-122"/>
              <a:ea typeface="微软雅黑" pitchFamily="34" charset="-122"/>
            </a:endParaRPr>
          </a:p>
          <a:p>
            <a:pPr>
              <a:lnSpc>
                <a:spcPct val="150000"/>
              </a:lnSpc>
            </a:pPr>
            <a:r>
              <a:rPr lang="zh-CN" altLang="en-US" sz="1200" dirty="0" smtClean="0">
                <a:solidFill>
                  <a:schemeClr val="bg1"/>
                </a:solidFill>
                <a:latin typeface="微软雅黑" pitchFamily="34" charset="-122"/>
                <a:ea typeface="微软雅黑" pitchFamily="34" charset="-122"/>
              </a:rPr>
              <a:t>此处添加项目</a:t>
            </a:r>
            <a:r>
              <a:rPr lang="en-US" altLang="zh-CN" sz="1200" dirty="0" smtClean="0">
                <a:solidFill>
                  <a:schemeClr val="bg1"/>
                </a:solidFill>
                <a:latin typeface="微软雅黑" pitchFamily="34" charset="-122"/>
                <a:ea typeface="微软雅黑" pitchFamily="34" charset="-122"/>
              </a:rPr>
              <a:t>1</a:t>
            </a:r>
            <a:r>
              <a:rPr lang="zh-CN" altLang="en-US" sz="1200" dirty="0" smtClean="0">
                <a:solidFill>
                  <a:schemeClr val="bg1"/>
                </a:solidFill>
                <a:latin typeface="微软雅黑" pitchFamily="34" charset="-122"/>
                <a:ea typeface="微软雅黑" pitchFamily="34" charset="-122"/>
              </a:rPr>
              <a:t>的文字说明</a:t>
            </a:r>
            <a:endParaRPr lang="zh-CN" altLang="en-US" sz="1200" dirty="0">
              <a:solidFill>
                <a:schemeClr val="bg1"/>
              </a:solidFill>
              <a:latin typeface="微软雅黑" pitchFamily="34" charset="-122"/>
              <a:ea typeface="微软雅黑" pitchFamily="34" charset="-122"/>
            </a:endParaRPr>
          </a:p>
        </p:txBody>
      </p:sp>
      <p:sp>
        <p:nvSpPr>
          <p:cNvPr id="4" name="矩形 3"/>
          <p:cNvSpPr/>
          <p:nvPr/>
        </p:nvSpPr>
        <p:spPr>
          <a:xfrm>
            <a:off x="3227140" y="1208176"/>
            <a:ext cx="2725663" cy="1584176"/>
          </a:xfrm>
          <a:prstGeom prst="rect">
            <a:avLst/>
          </a:prstGeom>
          <a:blipFill>
            <a:blip r:embed="rId4"/>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矩形 4"/>
          <p:cNvSpPr/>
          <p:nvPr/>
        </p:nvSpPr>
        <p:spPr>
          <a:xfrm>
            <a:off x="5943278" y="1205497"/>
            <a:ext cx="2725663" cy="15841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zh-CN" altLang="en-US" sz="2000" b="1" dirty="0">
                <a:solidFill>
                  <a:schemeClr val="bg1"/>
                </a:solidFill>
                <a:latin typeface="微软雅黑" pitchFamily="34" charset="-122"/>
                <a:ea typeface="微软雅黑" pitchFamily="34" charset="-122"/>
              </a:rPr>
              <a:t>项</a:t>
            </a:r>
            <a:r>
              <a:rPr lang="zh-CN" altLang="en-US" sz="2000" b="1" dirty="0" smtClean="0">
                <a:solidFill>
                  <a:schemeClr val="bg1"/>
                </a:solidFill>
                <a:latin typeface="微软雅黑" pitchFamily="34" charset="-122"/>
                <a:ea typeface="微软雅黑" pitchFamily="34" charset="-122"/>
              </a:rPr>
              <a:t>目</a:t>
            </a:r>
            <a:r>
              <a:rPr lang="en-US" altLang="zh-CN" sz="2000" b="1" dirty="0" smtClean="0">
                <a:solidFill>
                  <a:schemeClr val="bg1"/>
                </a:solidFill>
                <a:latin typeface="微软雅黑" pitchFamily="34" charset="-122"/>
                <a:ea typeface="微软雅黑" pitchFamily="34" charset="-122"/>
              </a:rPr>
              <a:t>2</a:t>
            </a:r>
            <a:r>
              <a:rPr lang="zh-CN" altLang="en-US" sz="2000" b="1" dirty="0" smtClean="0">
                <a:solidFill>
                  <a:schemeClr val="bg1"/>
                </a:solidFill>
                <a:latin typeface="微软雅黑" pitchFamily="34" charset="-122"/>
                <a:ea typeface="微软雅黑" pitchFamily="34" charset="-122"/>
              </a:rPr>
              <a:t>的</a:t>
            </a: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2</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文字说明</a:t>
            </a:r>
            <a:endParaRPr lang="en-US" altLang="zh-CN" sz="12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2</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a:t>
            </a:r>
            <a:r>
              <a:rPr lang="zh-CN" altLang="en-US" sz="1200" dirty="0" smtClean="0">
                <a:solidFill>
                  <a:schemeClr val="bg1"/>
                </a:solidFill>
                <a:latin typeface="微软雅黑" pitchFamily="34" charset="-122"/>
                <a:ea typeface="微软雅黑" pitchFamily="34" charset="-122"/>
              </a:rPr>
              <a:t>明</a:t>
            </a:r>
            <a:endParaRPr lang="zh-CN" altLang="en-US" dirty="0"/>
          </a:p>
        </p:txBody>
      </p:sp>
      <p:sp>
        <p:nvSpPr>
          <p:cNvPr id="7" name="矩形 6"/>
          <p:cNvSpPr/>
          <p:nvPr/>
        </p:nvSpPr>
        <p:spPr>
          <a:xfrm>
            <a:off x="511002" y="2782827"/>
            <a:ext cx="2725663" cy="1584176"/>
          </a:xfrm>
          <a:prstGeom prst="rect">
            <a:avLst/>
          </a:prstGeom>
          <a:blipFill>
            <a:blip r:embed="rId5"/>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矩形 7"/>
          <p:cNvSpPr/>
          <p:nvPr/>
        </p:nvSpPr>
        <p:spPr>
          <a:xfrm>
            <a:off x="3227140" y="2785506"/>
            <a:ext cx="2725663" cy="15841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zh-CN" altLang="en-US" sz="2000" b="1" dirty="0">
                <a:solidFill>
                  <a:schemeClr val="bg1"/>
                </a:solidFill>
                <a:latin typeface="微软雅黑" pitchFamily="34" charset="-122"/>
                <a:ea typeface="微软雅黑" pitchFamily="34" charset="-122"/>
              </a:rPr>
              <a:t>项</a:t>
            </a:r>
            <a:r>
              <a:rPr lang="zh-CN" altLang="en-US" sz="2000" b="1" dirty="0" smtClean="0">
                <a:solidFill>
                  <a:schemeClr val="bg1"/>
                </a:solidFill>
                <a:latin typeface="微软雅黑" pitchFamily="34" charset="-122"/>
                <a:ea typeface="微软雅黑" pitchFamily="34" charset="-122"/>
              </a:rPr>
              <a:t>目</a:t>
            </a:r>
            <a:r>
              <a:rPr lang="en-US" altLang="zh-CN" sz="2000" b="1" dirty="0" smtClean="0">
                <a:solidFill>
                  <a:schemeClr val="bg1"/>
                </a:solidFill>
                <a:latin typeface="微软雅黑" pitchFamily="34" charset="-122"/>
                <a:ea typeface="微软雅黑" pitchFamily="34" charset="-122"/>
              </a:rPr>
              <a:t>2</a:t>
            </a:r>
            <a:r>
              <a:rPr lang="zh-CN" altLang="en-US" sz="2000" b="1" dirty="0" smtClean="0">
                <a:solidFill>
                  <a:schemeClr val="bg1"/>
                </a:solidFill>
                <a:latin typeface="微软雅黑" pitchFamily="34" charset="-122"/>
                <a:ea typeface="微软雅黑" pitchFamily="34" charset="-122"/>
              </a:rPr>
              <a:t>的</a:t>
            </a: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2</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文字说明</a:t>
            </a:r>
            <a:endParaRPr lang="en-US" altLang="zh-CN" sz="12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2</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a:t>
            </a:r>
            <a:r>
              <a:rPr lang="zh-CN" altLang="en-US" sz="1200" dirty="0" smtClean="0">
                <a:solidFill>
                  <a:schemeClr val="bg1"/>
                </a:solidFill>
                <a:latin typeface="微软雅黑" pitchFamily="34" charset="-122"/>
                <a:ea typeface="微软雅黑" pitchFamily="34" charset="-122"/>
              </a:rPr>
              <a:t>明</a:t>
            </a:r>
            <a:endParaRPr lang="zh-CN" altLang="en-US" dirty="0"/>
          </a:p>
        </p:txBody>
      </p:sp>
      <p:sp>
        <p:nvSpPr>
          <p:cNvPr id="9" name="矩形 8"/>
          <p:cNvSpPr/>
          <p:nvPr/>
        </p:nvSpPr>
        <p:spPr>
          <a:xfrm>
            <a:off x="5943278" y="2782827"/>
            <a:ext cx="2725663" cy="1584176"/>
          </a:xfrm>
          <a:prstGeom prst="rect">
            <a:avLst/>
          </a:prstGeom>
          <a:blipFill>
            <a:blip r:embed="rId6"/>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p:cNvSpPr/>
          <p:nvPr/>
        </p:nvSpPr>
        <p:spPr>
          <a:xfrm>
            <a:off x="518517" y="2785280"/>
            <a:ext cx="2725663" cy="15841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zh-CN" altLang="en-US" sz="2000" b="1" dirty="0" smtClean="0">
                <a:solidFill>
                  <a:schemeClr val="bg1"/>
                </a:solidFill>
                <a:latin typeface="微软雅黑" pitchFamily="34" charset="-122"/>
                <a:ea typeface="微软雅黑" pitchFamily="34" charset="-122"/>
              </a:rPr>
              <a:t>项目</a:t>
            </a:r>
            <a:r>
              <a:rPr lang="en-US" altLang="zh-CN" sz="2000" b="1" dirty="0" smtClean="0">
                <a:solidFill>
                  <a:schemeClr val="bg1"/>
                </a:solidFill>
                <a:latin typeface="微软雅黑" pitchFamily="34" charset="-122"/>
                <a:ea typeface="微软雅黑" pitchFamily="34" charset="-122"/>
              </a:rPr>
              <a:t>4</a:t>
            </a:r>
            <a:r>
              <a:rPr lang="zh-CN" altLang="en-US" sz="2000" b="1" dirty="0" smtClean="0">
                <a:solidFill>
                  <a:schemeClr val="bg1"/>
                </a:solidFill>
                <a:latin typeface="微软雅黑" pitchFamily="34" charset="-122"/>
                <a:ea typeface="微软雅黑" pitchFamily="34" charset="-122"/>
              </a:rPr>
              <a:t>的标题</a:t>
            </a:r>
            <a:endParaRPr lang="en-US" altLang="zh-CN" sz="2000" b="1" dirty="0">
              <a:solidFill>
                <a:schemeClr val="bg1"/>
              </a:solidFill>
              <a:latin typeface="微软雅黑" pitchFamily="34" charset="-122"/>
              <a:ea typeface="微软雅黑" pitchFamily="34" charset="-122"/>
            </a:endParaRPr>
          </a:p>
          <a:p>
            <a:pPr>
              <a:lnSpc>
                <a:spcPct val="150000"/>
              </a:lnSpc>
            </a:pPr>
            <a:r>
              <a:rPr lang="zh-CN" altLang="en-US" sz="1200" dirty="0" smtClean="0">
                <a:solidFill>
                  <a:schemeClr val="bg1"/>
                </a:solidFill>
                <a:latin typeface="微软雅黑" pitchFamily="34" charset="-122"/>
                <a:ea typeface="微软雅黑" pitchFamily="34" charset="-122"/>
              </a:rPr>
              <a:t>此处添加项目</a:t>
            </a:r>
            <a:r>
              <a:rPr lang="en-US" altLang="zh-CN" sz="1200" dirty="0" smtClean="0">
                <a:solidFill>
                  <a:schemeClr val="bg1"/>
                </a:solidFill>
                <a:latin typeface="微软雅黑" pitchFamily="34" charset="-122"/>
                <a:ea typeface="微软雅黑" pitchFamily="34" charset="-122"/>
              </a:rPr>
              <a:t>4</a:t>
            </a:r>
            <a:r>
              <a:rPr lang="zh-CN" altLang="en-US" sz="1200" dirty="0" smtClean="0">
                <a:solidFill>
                  <a:schemeClr val="bg1"/>
                </a:solidFill>
                <a:latin typeface="微软雅黑" pitchFamily="34" charset="-122"/>
                <a:ea typeface="微软雅黑" pitchFamily="34" charset="-122"/>
              </a:rPr>
              <a:t>的文字说明</a:t>
            </a:r>
            <a:endParaRPr lang="en-US" altLang="zh-CN" sz="1200" dirty="0" smtClean="0">
              <a:solidFill>
                <a:schemeClr val="bg1"/>
              </a:solidFill>
              <a:latin typeface="微软雅黑" pitchFamily="34" charset="-122"/>
              <a:ea typeface="微软雅黑" pitchFamily="34" charset="-122"/>
            </a:endParaRPr>
          </a:p>
          <a:p>
            <a:pPr>
              <a:lnSpc>
                <a:spcPct val="150000"/>
              </a:lnSpc>
            </a:pPr>
            <a:r>
              <a:rPr lang="zh-CN" altLang="en-US" sz="1200" dirty="0" smtClean="0">
                <a:solidFill>
                  <a:schemeClr val="bg1"/>
                </a:solidFill>
                <a:latin typeface="微软雅黑" pitchFamily="34" charset="-122"/>
                <a:ea typeface="微软雅黑" pitchFamily="34" charset="-122"/>
              </a:rPr>
              <a:t>此处添加项目</a:t>
            </a:r>
            <a:r>
              <a:rPr lang="en-US" altLang="zh-CN" sz="1200" dirty="0" smtClean="0">
                <a:solidFill>
                  <a:schemeClr val="bg1"/>
                </a:solidFill>
                <a:latin typeface="微软雅黑" pitchFamily="34" charset="-122"/>
                <a:ea typeface="微软雅黑" pitchFamily="34" charset="-122"/>
              </a:rPr>
              <a:t>4</a:t>
            </a:r>
            <a:r>
              <a:rPr lang="zh-CN" altLang="en-US" sz="1200" dirty="0" smtClean="0">
                <a:solidFill>
                  <a:schemeClr val="bg1"/>
                </a:solidFill>
                <a:latin typeface="微软雅黑" pitchFamily="34" charset="-122"/>
                <a:ea typeface="微软雅黑" pitchFamily="34" charset="-122"/>
              </a:rPr>
              <a:t>的文字说明</a:t>
            </a:r>
            <a:endParaRPr lang="zh-CN" altLang="en-US" sz="1200" dirty="0">
              <a:solidFill>
                <a:schemeClr val="bg1"/>
              </a:solidFill>
              <a:latin typeface="微软雅黑" pitchFamily="34" charset="-122"/>
              <a:ea typeface="微软雅黑" pitchFamily="34" charset="-122"/>
            </a:endParaRPr>
          </a:p>
        </p:txBody>
      </p:sp>
      <p:sp>
        <p:nvSpPr>
          <p:cNvPr id="11" name="矩形 10"/>
          <p:cNvSpPr/>
          <p:nvPr/>
        </p:nvSpPr>
        <p:spPr>
          <a:xfrm>
            <a:off x="3234655" y="2782416"/>
            <a:ext cx="2725663" cy="1584176"/>
          </a:xfrm>
          <a:prstGeom prst="rect">
            <a:avLst/>
          </a:prstGeom>
          <a:blipFill>
            <a:blip r:embed="rId7"/>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11"/>
          <p:cNvSpPr/>
          <p:nvPr/>
        </p:nvSpPr>
        <p:spPr>
          <a:xfrm>
            <a:off x="5950793" y="2787774"/>
            <a:ext cx="2725663" cy="15841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zh-CN" altLang="en-US" sz="2000" b="1" dirty="0">
                <a:solidFill>
                  <a:schemeClr val="bg1"/>
                </a:solidFill>
                <a:latin typeface="微软雅黑" pitchFamily="34" charset="-122"/>
                <a:ea typeface="微软雅黑" pitchFamily="34" charset="-122"/>
              </a:rPr>
              <a:t>项</a:t>
            </a:r>
            <a:r>
              <a:rPr lang="zh-CN" altLang="en-US" sz="2000" b="1" dirty="0" smtClean="0">
                <a:solidFill>
                  <a:schemeClr val="bg1"/>
                </a:solidFill>
                <a:latin typeface="微软雅黑" pitchFamily="34" charset="-122"/>
                <a:ea typeface="微软雅黑" pitchFamily="34" charset="-122"/>
              </a:rPr>
              <a:t>目</a:t>
            </a:r>
            <a:r>
              <a:rPr lang="en-US" altLang="zh-CN" sz="2000" b="1" dirty="0" smtClean="0">
                <a:solidFill>
                  <a:schemeClr val="bg1"/>
                </a:solidFill>
                <a:latin typeface="微软雅黑" pitchFamily="34" charset="-122"/>
                <a:ea typeface="微软雅黑" pitchFamily="34" charset="-122"/>
              </a:rPr>
              <a:t>6</a:t>
            </a:r>
            <a:r>
              <a:rPr lang="zh-CN" altLang="en-US" sz="2000" b="1" dirty="0" smtClean="0">
                <a:solidFill>
                  <a:schemeClr val="bg1"/>
                </a:solidFill>
                <a:latin typeface="微软雅黑" pitchFamily="34" charset="-122"/>
                <a:ea typeface="微软雅黑" pitchFamily="34" charset="-122"/>
              </a:rPr>
              <a:t>的</a:t>
            </a: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6</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文字说明</a:t>
            </a:r>
            <a:endParaRPr lang="en-US" altLang="zh-CN" sz="12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6</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a:t>
            </a:r>
            <a:r>
              <a:rPr lang="zh-CN" altLang="en-US" sz="1200" dirty="0" smtClean="0">
                <a:solidFill>
                  <a:schemeClr val="bg1"/>
                </a:solidFill>
                <a:latin typeface="微软雅黑" pitchFamily="34" charset="-122"/>
                <a:ea typeface="微软雅黑" pitchFamily="34" charset="-122"/>
              </a:rPr>
              <a:t>明</a:t>
            </a:r>
            <a:endParaRPr lang="zh-CN" altLang="en-US" dirty="0"/>
          </a:p>
        </p:txBody>
      </p:sp>
      <p:sp>
        <p:nvSpPr>
          <p:cNvPr id="13" name="矩形 12"/>
          <p:cNvSpPr/>
          <p:nvPr/>
        </p:nvSpPr>
        <p:spPr>
          <a:xfrm>
            <a:off x="518517" y="1205497"/>
            <a:ext cx="2725663" cy="1584176"/>
          </a:xfrm>
          <a:prstGeom prst="rect">
            <a:avLst/>
          </a:prstGeom>
          <a:blipFill>
            <a:blip r:embed="rId8"/>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13"/>
          <p:cNvSpPr/>
          <p:nvPr/>
        </p:nvSpPr>
        <p:spPr>
          <a:xfrm>
            <a:off x="3234655" y="1208361"/>
            <a:ext cx="2725663" cy="15841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zh-CN" altLang="en-US" sz="2000" b="1" dirty="0">
                <a:solidFill>
                  <a:schemeClr val="bg1"/>
                </a:solidFill>
                <a:latin typeface="微软雅黑" pitchFamily="34" charset="-122"/>
                <a:ea typeface="微软雅黑" pitchFamily="34" charset="-122"/>
              </a:rPr>
              <a:t>项</a:t>
            </a:r>
            <a:r>
              <a:rPr lang="zh-CN" altLang="en-US" sz="2000" b="1" dirty="0" smtClean="0">
                <a:solidFill>
                  <a:schemeClr val="bg1"/>
                </a:solidFill>
                <a:latin typeface="微软雅黑" pitchFamily="34" charset="-122"/>
                <a:ea typeface="微软雅黑" pitchFamily="34" charset="-122"/>
              </a:rPr>
              <a:t>目</a:t>
            </a:r>
            <a:r>
              <a:rPr lang="en-US" altLang="zh-CN" sz="2000" b="1" dirty="0" smtClean="0">
                <a:solidFill>
                  <a:schemeClr val="bg1"/>
                </a:solidFill>
                <a:latin typeface="微软雅黑" pitchFamily="34" charset="-122"/>
                <a:ea typeface="微软雅黑" pitchFamily="34" charset="-122"/>
              </a:rPr>
              <a:t>5</a:t>
            </a:r>
            <a:r>
              <a:rPr lang="zh-CN" altLang="en-US" sz="2000" b="1" dirty="0" smtClean="0">
                <a:solidFill>
                  <a:schemeClr val="bg1"/>
                </a:solidFill>
                <a:latin typeface="微软雅黑" pitchFamily="34" charset="-122"/>
                <a:ea typeface="微软雅黑" pitchFamily="34" charset="-122"/>
              </a:rPr>
              <a:t>的</a:t>
            </a: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5</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文字说明</a:t>
            </a:r>
            <a:endParaRPr lang="en-US" altLang="zh-CN" sz="12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此处添加项</a:t>
            </a:r>
            <a:r>
              <a:rPr lang="zh-CN" altLang="en-US" sz="1200" dirty="0" smtClean="0">
                <a:solidFill>
                  <a:schemeClr val="bg1"/>
                </a:solidFill>
                <a:latin typeface="微软雅黑" pitchFamily="34" charset="-122"/>
                <a:ea typeface="微软雅黑" pitchFamily="34" charset="-122"/>
              </a:rPr>
              <a:t>目</a:t>
            </a:r>
            <a:r>
              <a:rPr lang="en-US" altLang="zh-CN" sz="1200" dirty="0" smtClean="0">
                <a:solidFill>
                  <a:schemeClr val="bg1"/>
                </a:solidFill>
                <a:latin typeface="微软雅黑" pitchFamily="34" charset="-122"/>
                <a:ea typeface="微软雅黑" pitchFamily="34" charset="-122"/>
              </a:rPr>
              <a:t>5</a:t>
            </a:r>
            <a:r>
              <a:rPr lang="zh-CN" altLang="en-US" sz="1200" dirty="0" smtClean="0">
                <a:solidFill>
                  <a:schemeClr val="bg1"/>
                </a:solidFill>
                <a:latin typeface="微软雅黑" pitchFamily="34" charset="-122"/>
                <a:ea typeface="微软雅黑" pitchFamily="34" charset="-122"/>
              </a:rPr>
              <a:t>的</a:t>
            </a:r>
            <a:r>
              <a:rPr lang="zh-CN" altLang="en-US" sz="1200" dirty="0">
                <a:solidFill>
                  <a:schemeClr val="bg1"/>
                </a:solidFill>
                <a:latin typeface="微软雅黑" pitchFamily="34" charset="-122"/>
                <a:ea typeface="微软雅黑" pitchFamily="34" charset="-122"/>
              </a:rPr>
              <a:t>文字说</a:t>
            </a:r>
            <a:r>
              <a:rPr lang="zh-CN" altLang="en-US" sz="1200" dirty="0" smtClean="0">
                <a:solidFill>
                  <a:schemeClr val="bg1"/>
                </a:solidFill>
                <a:latin typeface="微软雅黑" pitchFamily="34" charset="-122"/>
                <a:ea typeface="微软雅黑" pitchFamily="34" charset="-122"/>
              </a:rPr>
              <a:t>明</a:t>
            </a:r>
            <a:endParaRPr lang="zh-CN" altLang="en-US" dirty="0"/>
          </a:p>
        </p:txBody>
      </p:sp>
      <p:sp>
        <p:nvSpPr>
          <p:cNvPr id="15" name="矩形 14"/>
          <p:cNvSpPr/>
          <p:nvPr/>
        </p:nvSpPr>
        <p:spPr>
          <a:xfrm>
            <a:off x="5950793" y="1205497"/>
            <a:ext cx="2725663" cy="1584176"/>
          </a:xfrm>
          <a:prstGeom prst="rect">
            <a:avLst/>
          </a:prstGeom>
          <a:blipFill>
            <a:blip r:embed="rId9"/>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TextBox 15"/>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54687624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dou.wav"/>
                                        </p:tgtEl>
                                      </p:cMediaNode>
                                    </p:audio>
                                  </p:sub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Effect transition="in" filter="fade">
                                      <p:cBhvr>
                                        <p:cTn id="23" dur="10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Effect transition="in" filter="fade">
                                      <p:cBhvr>
                                        <p:cTn id="28" dur="1000"/>
                                        <p:tgtEl>
                                          <p:spTgt spid="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Effect transition="in" filter="fade">
                                      <p:cBhvr>
                                        <p:cTn id="33" dur="1000"/>
                                        <p:tgtEl>
                                          <p:spTgt spid="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Effect transition="in" filter="fade">
                                      <p:cBhvr>
                                        <p:cTn id="38" dur="1000"/>
                                        <p:tgtEl>
                                          <p:spTgt spid="9"/>
                                        </p:tgtEl>
                                      </p:cBhvr>
                                    </p:animEffect>
                                  </p:childTnLst>
                                </p:cTn>
                              </p:par>
                              <p:par>
                                <p:cTn id="39" presetID="0" presetClass="path" presetSubtype="0" accel="50000" decel="50000" fill="hold" grpId="1" nodeType="withEffect">
                                  <p:stCondLst>
                                    <p:cond delay="0"/>
                                  </p:stCondLst>
                                  <p:childTnLst>
                                    <p:animMotion origin="layout" path="M -0.01563 0.73704 C -0.01233 0.53086 -0.03004 0.31914 -0.0073 0.11667 C -0.0066 0.10062 -0.00487 0.08765 -0.00313 0.07222 C -0.00209 0.04846 4.44444E-6 0.02747 4.44444E-6 6.17284E-7 " pathEditMode="relative" rAng="0" ptsTypes="fffA">
                                      <p:cBhvr>
                                        <p:cTn id="40" dur="1000" fill="hold"/>
                                        <p:tgtEl>
                                          <p:spTgt spid="3"/>
                                        </p:tgtEl>
                                        <p:attrNameLst>
                                          <p:attrName>ppt_x</p:attrName>
                                          <p:attrName>ppt_y</p:attrName>
                                        </p:attrNameLst>
                                      </p:cBhvr>
                                      <p:rCtr x="52" y="-36852"/>
                                    </p:animMotion>
                                  </p:childTnLst>
                                </p:cTn>
                              </p:par>
                              <p:par>
                                <p:cTn id="41" presetID="0" presetClass="path" presetSubtype="0" accel="50000" decel="50000" fill="hold" grpId="1" nodeType="withEffect">
                                  <p:stCondLst>
                                    <p:cond delay="0"/>
                                  </p:stCondLst>
                                  <p:childTnLst>
                                    <p:animMotion origin="layout" path="M 0.15695 0.55803 C 0.15938 0.54013 0.15296 0.52562 0.15 0.50865 C 0.14341 0.47007 0.13681 0.43025 0.12778 0.3926 C 0.12275 0.34723 0.11285 0.30741 0.10139 0.26667 C 0.09757 0.23334 0.1033 0.27408 0.09584 0.24445 C 0.0948 0.24075 0.09549 0.23581 0.09445 0.2321 C 0.08924 0.21235 0.08108 0.19291 0.07362 0.17531 C 0.07066 0.15957 0.06494 0.14754 0.05834 0.13581 C 0.05591 0.12284 0.05851 0.13334 0.05278 0.12099 C 0.04757 0.10988 0.04462 0.09661 0.03889 0.08642 C 0.03733 0.07562 0.03403 0.06945 0.03195 0.05926 C 0.02761 0.03889 0.02275 0.02562 0.01389 0.00988 C 0.01094 0.00463 0.00504 0.0034 -4.72222E-6 -4.93827E-6 " pathEditMode="relative" rAng="0" ptsTypes="ffffffffffffA">
                                      <p:cBhvr>
                                        <p:cTn id="42" dur="1000" fill="hold"/>
                                        <p:tgtEl>
                                          <p:spTgt spid="7"/>
                                        </p:tgtEl>
                                        <p:attrNameLst>
                                          <p:attrName>ppt_x</p:attrName>
                                          <p:attrName>ppt_y</p:attrName>
                                        </p:attrNameLst>
                                      </p:cBhvr>
                                      <p:rCtr x="-7726" y="-27901"/>
                                    </p:animMotion>
                                  </p:childTnLst>
                                </p:cTn>
                              </p:par>
                              <p:par>
                                <p:cTn id="43" presetID="0" presetClass="path" presetSubtype="0" accel="50000" decel="50000" fill="hold" grpId="1" nodeType="withEffect">
                                  <p:stCondLst>
                                    <p:cond delay="0"/>
                                  </p:stCondLst>
                                  <p:childTnLst>
                                    <p:animMotion origin="layout" path="M 0.14306 0.76297 C 0.14149 0.7463 0.13889 0.72871 0.13472 0.71358 C 0.13333 0.69815 0.13177 0.68303 0.12778 0.66914 C 0.12379 0.61945 0.11372 0.57284 0.10417 0.52593 C 0.10017 0.50679 0.10087 0.48364 0.09445 0.46667 C 0.08958 0.43179 0.0842 0.39723 0.07778 0.36297 C 0.07691 0.35834 0.07726 0.35278 0.07639 0.34815 C 0.07222 0.32562 0.07205 0.34136 0.06945 0.31852 C 0.06511 0.28025 0.05625 0.2426 0.04722 0.20741 C 0.0375 0.16976 0.05 0.21297 0.04306 0.18025 C 0.04045 0.1679 0.03663 0.15494 0.03333 0.14321 C 0.02917 0.1284 0.02743 0.11297 0.02222 0.09877 C 0.02066 0.08519 0.01701 0.07655 0.01389 0.0642 C 0.00729 0.03766 0.01458 0.05864 0.00833 0.04198 C 0.0066 0.02994 0.00504 0.01142 -8.33333E-7 -2.96296E-6 " pathEditMode="relative" rAng="0" ptsTypes="ffffffffffffffA">
                                      <p:cBhvr>
                                        <p:cTn id="44" dur="1000" fill="hold"/>
                                        <p:tgtEl>
                                          <p:spTgt spid="4"/>
                                        </p:tgtEl>
                                        <p:attrNameLst>
                                          <p:attrName>ppt_x</p:attrName>
                                          <p:attrName>ppt_y</p:attrName>
                                        </p:attrNameLst>
                                      </p:cBhvr>
                                      <p:rCtr x="-7153" y="-38148"/>
                                    </p:animMotion>
                                  </p:childTnLst>
                                </p:cTn>
                              </p:par>
                              <p:par>
                                <p:cTn id="45" presetID="0" presetClass="path" presetSubtype="0" accel="50000" decel="50000" fill="hold" grpId="1" nodeType="withEffect">
                                  <p:stCondLst>
                                    <p:cond delay="0"/>
                                  </p:stCondLst>
                                  <p:childTnLst>
                                    <p:animMotion origin="layout" path="M 0.02917 0.59506 C 0.02621 0.57932 0.02587 0.56204 0.02361 0.54568 C 0.02257 0.47562 0.02101 0.43981 0.01528 0.37778 C 0.01406 0.33889 0.01233 0.30031 0.00972 0.26173 C 0.0092 0.25432 0.00885 0.24691 0.00833 0.23951 C 0.00712 0.22377 0.00417 0.19259 0.00417 0.1929 C 0.00243 0.12932 1.38889E-6 0.06574 1.38889E-6 3.7037E-7 " pathEditMode="relative" rAng="0" ptsTypes="ffffffA">
                                      <p:cBhvr>
                                        <p:cTn id="46" dur="1000" fill="hold"/>
                                        <p:tgtEl>
                                          <p:spTgt spid="8"/>
                                        </p:tgtEl>
                                        <p:attrNameLst>
                                          <p:attrName>ppt_x</p:attrName>
                                          <p:attrName>ppt_y</p:attrName>
                                        </p:attrNameLst>
                                      </p:cBhvr>
                                      <p:rCtr x="-1458" y="-29753"/>
                                    </p:animMotion>
                                  </p:childTnLst>
                                </p:cTn>
                              </p:par>
                              <p:par>
                                <p:cTn id="47" presetID="0" presetClass="path" presetSubtype="0" accel="50000" decel="50000" fill="hold" grpId="1" nodeType="withEffect">
                                  <p:stCondLst>
                                    <p:cond delay="0"/>
                                  </p:stCondLst>
                                  <p:childTnLst>
                                    <p:animMotion origin="layout" path="M 0.39028 0.64198 C 0.38837 0.62809 0.38282 0.62037 0.37917 0.60741 C 0.3724 0.58303 0.36094 0.55772 0.35 0.53828 C 0.34532 0.52994 0.33802 0.52439 0.33334 0.51605 C 0.31997 0.49229 0.32726 0.50371 0.31112 0.48149 C 0.3033 0.47068 0.29688 0.45247 0.2875 0.44692 C 0.27761 0.42346 0.29011 0.45062 0.27639 0.42963 C 0.27223 0.42315 0.26875 0.41358 0.26389 0.40741 C 0.26216 0.40525 0.2599 0.40494 0.25834 0.40247 C 0.23368 0.36605 0.25556 0.3926 0.24306 0.37778 C 0.23733 0.36235 0.2441 0.3784 0.23334 0.36297 C 0.22657 0.3534 0.22049 0.34105 0.21389 0.33087 C 0.2099 0.3247 0.20504 0.32007 0.20139 0.31358 C 0.18733 0.28858 0.17362 0.26297 0.15834 0.23951 C 0.15278 0.23118 0.14636 0.22223 0.14167 0.21235 C 0.13612 0.20062 0.13212 0.18766 0.12362 0.18272 C 0.12136 0.17932 0.11875 0.17655 0.11667 0.17284 C 0.11546 0.17068 0.11511 0.16729 0.11389 0.16544 C 0.10955 0.15834 0.10469 0.15216 0.1 0.14568 C 0.09775 0.14229 0.09462 0.14013 0.09306 0.13581 C 0.09219 0.13334 0.0915 0.13025 0.09028 0.1284 C 0.08872 0.12593 0.08646 0.12531 0.08473 0.12346 C 0.08282 0.1213 0.08091 0.11883 0.07917 0.11605 C 0.07032 0.10247 0.07917 0.11482 0.07223 0.10124 C 0.06702 0.09105 0.06112 0.08149 0.05556 0.07161 C 0.05226 0.06574 0.05052 0.05772 0.04723 0.05186 C 0.04289 0.04414 0.03039 0.02932 0.025 0.0247 C 0.01875 0.01914 0.01684 0.0105 0.00973 0.00741 C 0.00434 0.00093 0.00712 0.0034 -3.88889E-6 -3.95062E-6 " pathEditMode="relative" rAng="0" ptsTypes="ffffffffffffffffffffffffffffA">
                                      <p:cBhvr>
                                        <p:cTn id="48" dur="1000" fill="hold"/>
                                        <p:tgtEl>
                                          <p:spTgt spid="5"/>
                                        </p:tgtEl>
                                        <p:attrNameLst>
                                          <p:attrName>ppt_x</p:attrName>
                                          <p:attrName>ppt_y</p:attrName>
                                        </p:attrNameLst>
                                      </p:cBhvr>
                                      <p:rCtr x="-19514" y="-32099"/>
                                    </p:animMotion>
                                  </p:childTnLst>
                                </p:cTn>
                              </p:par>
                              <p:par>
                                <p:cTn id="49" presetID="0" presetClass="path" presetSubtype="0" accel="50000" decel="50000" fill="hold" grpId="1" nodeType="withEffect">
                                  <p:stCondLst>
                                    <p:cond delay="0"/>
                                  </p:stCondLst>
                                  <p:childTnLst>
                                    <p:animMotion origin="layout" path="M 0.29028 0.56791 C 0.2842 0.5355 0.26701 0.51976 0.25695 0.49136 C 0.24809 0.46636 0.23837 0.44198 0.22917 0.41729 C 0.22483 0.40556 0.22049 0.39044 0.21389 0.38272 C 0.21233 0.37717 0.21181 0.37038 0.20972 0.36544 C 0.20729 0.35988 0.20399 0.35587 0.20139 0.35062 C 0.19497 0.33797 0.18906 0.32161 0.18333 0.30865 C 0.17813 0.29661 0.17135 0.28735 0.16528 0.27655 C 0.16042 0.26791 0.15747 0.25371 0.15278 0.24445 C 0.14705 0.23303 0.1408 0.22315 0.13472 0.21235 C 0.12674 0.19815 0.11962 0.17717 0.10833 0.17038 C 0.1033 0.1571 0.09618 0.14568 0.09028 0.13334 C 0.0849 0.12223 0.08195 0.11204 0.075 0.10371 C 0.0658 0.07902 0.05035 0.05834 0.0375 0.03951 C 0.02969 0.02778 0.03733 0.04167 0.02778 0.02963 C 0.01181 0.00957 0.03715 0.03612 0.01806 0.01482 C 0.01285 0.00896 0.00677 0.00741 -5.55556E-7 -4.93827E-6 " pathEditMode="relative" rAng="0" ptsTypes="ffffffffffffffffA">
                                      <p:cBhvr>
                                        <p:cTn id="50" dur="1000" fill="hold"/>
                                        <p:tgtEl>
                                          <p:spTgt spid="9"/>
                                        </p:tgtEl>
                                        <p:attrNameLst>
                                          <p:attrName>ppt_x</p:attrName>
                                          <p:attrName>ppt_y</p:attrName>
                                        </p:attrNameLst>
                                      </p:cBhvr>
                                      <p:rCtr x="-14514" y="-28395"/>
                                    </p:animMotion>
                                  </p:childTnLst>
                                </p:cTn>
                              </p:par>
                              <p:par>
                                <p:cTn id="51" presetID="8" presetClass="emph" presetSubtype="0" fill="hold" grpId="2" nodeType="withEffect">
                                  <p:stCondLst>
                                    <p:cond delay="0"/>
                                  </p:stCondLst>
                                  <p:childTnLst>
                                    <p:animRot by="-21600000">
                                      <p:cBhvr>
                                        <p:cTn id="52" dur="1000" fill="hold"/>
                                        <p:tgtEl>
                                          <p:spTgt spid="3"/>
                                        </p:tgtEl>
                                        <p:attrNameLst>
                                          <p:attrName>r</p:attrName>
                                        </p:attrNameLst>
                                      </p:cBhvr>
                                    </p:animRot>
                                  </p:childTnLst>
                                </p:cTn>
                              </p:par>
                              <p:par>
                                <p:cTn id="53" presetID="8" presetClass="emph" presetSubtype="0" fill="hold" grpId="2" nodeType="withEffect">
                                  <p:stCondLst>
                                    <p:cond delay="0"/>
                                  </p:stCondLst>
                                  <p:childTnLst>
                                    <p:animRot by="21600000">
                                      <p:cBhvr>
                                        <p:cTn id="54" dur="1000" fill="hold"/>
                                        <p:tgtEl>
                                          <p:spTgt spid="7"/>
                                        </p:tgtEl>
                                        <p:attrNameLst>
                                          <p:attrName>r</p:attrName>
                                        </p:attrNameLst>
                                      </p:cBhvr>
                                    </p:animRot>
                                  </p:childTnLst>
                                </p:cTn>
                              </p:par>
                              <p:par>
                                <p:cTn id="55" presetID="8" presetClass="emph" presetSubtype="0" fill="hold" grpId="2" nodeType="withEffect">
                                  <p:stCondLst>
                                    <p:cond delay="0"/>
                                  </p:stCondLst>
                                  <p:childTnLst>
                                    <p:animRot by="-21600000">
                                      <p:cBhvr>
                                        <p:cTn id="56" dur="1000" fill="hold"/>
                                        <p:tgtEl>
                                          <p:spTgt spid="4"/>
                                        </p:tgtEl>
                                        <p:attrNameLst>
                                          <p:attrName>r</p:attrName>
                                        </p:attrNameLst>
                                      </p:cBhvr>
                                    </p:animRot>
                                  </p:childTnLst>
                                </p:cTn>
                              </p:par>
                              <p:par>
                                <p:cTn id="57" presetID="8" presetClass="emph" presetSubtype="0" fill="hold" grpId="2" nodeType="withEffect">
                                  <p:stCondLst>
                                    <p:cond delay="0"/>
                                  </p:stCondLst>
                                  <p:childTnLst>
                                    <p:animRot by="21600000">
                                      <p:cBhvr>
                                        <p:cTn id="58" dur="1000" fill="hold"/>
                                        <p:tgtEl>
                                          <p:spTgt spid="8"/>
                                        </p:tgtEl>
                                        <p:attrNameLst>
                                          <p:attrName>r</p:attrName>
                                        </p:attrNameLst>
                                      </p:cBhvr>
                                    </p:animRot>
                                  </p:childTnLst>
                                </p:cTn>
                              </p:par>
                              <p:par>
                                <p:cTn id="59" presetID="8" presetClass="emph" presetSubtype="0" fill="hold" grpId="2" nodeType="withEffect">
                                  <p:stCondLst>
                                    <p:cond delay="0"/>
                                  </p:stCondLst>
                                  <p:childTnLst>
                                    <p:animRot by="-21600000">
                                      <p:cBhvr>
                                        <p:cTn id="60" dur="1000" fill="hold"/>
                                        <p:tgtEl>
                                          <p:spTgt spid="5"/>
                                        </p:tgtEl>
                                        <p:attrNameLst>
                                          <p:attrName>r</p:attrName>
                                        </p:attrNameLst>
                                      </p:cBhvr>
                                    </p:animRot>
                                  </p:childTnLst>
                                </p:cTn>
                              </p:par>
                              <p:par>
                                <p:cTn id="61" presetID="8" presetClass="emph" presetSubtype="0" fill="hold" grpId="2" nodeType="withEffect">
                                  <p:stCondLst>
                                    <p:cond delay="0"/>
                                  </p:stCondLst>
                                  <p:childTnLst>
                                    <p:animRot by="21600000">
                                      <p:cBhvr>
                                        <p:cTn id="62" dur="1000" fill="hold"/>
                                        <p:tgtEl>
                                          <p:spTgt spid="9"/>
                                        </p:tgtEl>
                                        <p:attrNameLst>
                                          <p:attrName>r</p:attrName>
                                        </p:attrNameLst>
                                      </p:cBhvr>
                                    </p:animRot>
                                  </p:childTnLst>
                                </p:cTn>
                              </p:par>
                              <p:par>
                                <p:cTn id="63" presetID="14" presetClass="entr" presetSubtype="10" fill="hold" grpId="0" nodeType="withEffect">
                                  <p:stCondLst>
                                    <p:cond delay="1000"/>
                                  </p:stCondLst>
                                  <p:childTnLst>
                                    <p:set>
                                      <p:cBhvr>
                                        <p:cTn id="64" dur="1" fill="hold">
                                          <p:stCondLst>
                                            <p:cond delay="0"/>
                                          </p:stCondLst>
                                        </p:cTn>
                                        <p:tgtEl>
                                          <p:spTgt spid="13"/>
                                        </p:tgtEl>
                                        <p:attrNameLst>
                                          <p:attrName>style.visibility</p:attrName>
                                        </p:attrNameLst>
                                      </p:cBhvr>
                                      <p:to>
                                        <p:strVal val="visible"/>
                                      </p:to>
                                    </p:set>
                                    <p:animEffect transition="in" filter="randombar(horizontal)">
                                      <p:cBhvr>
                                        <p:cTn id="65" dur="1000"/>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3" name="dou.wav"/>
                                        </p:tgtEl>
                                      </p:cMediaNode>
                                    </p:audio>
                                  </p:subTnLst>
                                </p:cTn>
                              </p:par>
                              <p:par>
                                <p:cTn id="66" presetID="14" presetClass="entr" presetSubtype="10" fill="hold" grpId="0" nodeType="withEffect">
                                  <p:stCondLst>
                                    <p:cond delay="1400"/>
                                  </p:stCondLst>
                                  <p:childTnLst>
                                    <p:set>
                                      <p:cBhvr>
                                        <p:cTn id="67" dur="1" fill="hold">
                                          <p:stCondLst>
                                            <p:cond delay="0"/>
                                          </p:stCondLst>
                                        </p:cTn>
                                        <p:tgtEl>
                                          <p:spTgt spid="10"/>
                                        </p:tgtEl>
                                        <p:attrNameLst>
                                          <p:attrName>style.visibility</p:attrName>
                                        </p:attrNameLst>
                                      </p:cBhvr>
                                      <p:to>
                                        <p:strVal val="visible"/>
                                      </p:to>
                                    </p:set>
                                    <p:animEffect transition="in" filter="randombar(horizontal)">
                                      <p:cBhvr>
                                        <p:cTn id="68" dur="1000"/>
                                        <p:tgtEl>
                                          <p:spTgt spid="10"/>
                                        </p:tgtEl>
                                      </p:cBhvr>
                                    </p:animEffect>
                                  </p:childTnLst>
                                </p:cTn>
                              </p:par>
                              <p:par>
                                <p:cTn id="69" presetID="14" presetClass="entr" presetSubtype="10" fill="hold" grpId="0" nodeType="withEffect">
                                  <p:stCondLst>
                                    <p:cond delay="180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1000"/>
                                        <p:tgtEl>
                                          <p:spTgt spid="14"/>
                                        </p:tgtEl>
                                      </p:cBhvr>
                                    </p:animEffect>
                                  </p:childTnLst>
                                </p:cTn>
                              </p:par>
                              <p:par>
                                <p:cTn id="72" presetID="14" presetClass="entr" presetSubtype="10" fill="hold" grpId="0" nodeType="withEffect">
                                  <p:stCondLst>
                                    <p:cond delay="2200"/>
                                  </p:stCondLst>
                                  <p:childTnLst>
                                    <p:set>
                                      <p:cBhvr>
                                        <p:cTn id="73" dur="1" fill="hold">
                                          <p:stCondLst>
                                            <p:cond delay="0"/>
                                          </p:stCondLst>
                                        </p:cTn>
                                        <p:tgtEl>
                                          <p:spTgt spid="11"/>
                                        </p:tgtEl>
                                        <p:attrNameLst>
                                          <p:attrName>style.visibility</p:attrName>
                                        </p:attrNameLst>
                                      </p:cBhvr>
                                      <p:to>
                                        <p:strVal val="visible"/>
                                      </p:to>
                                    </p:set>
                                    <p:animEffect transition="in" filter="randombar(horizontal)">
                                      <p:cBhvr>
                                        <p:cTn id="74" dur="1000"/>
                                        <p:tgtEl>
                                          <p:spTgt spid="11"/>
                                        </p:tgtEl>
                                      </p:cBhvr>
                                    </p:animEffect>
                                  </p:childTnLst>
                                </p:cTn>
                              </p:par>
                              <p:par>
                                <p:cTn id="75" presetID="14" presetClass="entr" presetSubtype="10" fill="hold" grpId="0" nodeType="withEffect">
                                  <p:stCondLst>
                                    <p:cond delay="2500"/>
                                  </p:stCondLst>
                                  <p:childTnLst>
                                    <p:set>
                                      <p:cBhvr>
                                        <p:cTn id="76" dur="1" fill="hold">
                                          <p:stCondLst>
                                            <p:cond delay="0"/>
                                          </p:stCondLst>
                                        </p:cTn>
                                        <p:tgtEl>
                                          <p:spTgt spid="15"/>
                                        </p:tgtEl>
                                        <p:attrNameLst>
                                          <p:attrName>style.visibility</p:attrName>
                                        </p:attrNameLst>
                                      </p:cBhvr>
                                      <p:to>
                                        <p:strVal val="visible"/>
                                      </p:to>
                                    </p:set>
                                    <p:animEffect transition="in" filter="randombar(horizontal)">
                                      <p:cBhvr>
                                        <p:cTn id="77" dur="1000"/>
                                        <p:tgtEl>
                                          <p:spTgt spid="15"/>
                                        </p:tgtEl>
                                      </p:cBhvr>
                                    </p:animEffect>
                                  </p:childTnLst>
                                </p:cTn>
                              </p:par>
                              <p:par>
                                <p:cTn id="78" presetID="14" presetClass="entr" presetSubtype="10" fill="hold" grpId="0" nodeType="withEffect">
                                  <p:stCondLst>
                                    <p:cond delay="2900"/>
                                  </p:stCondLst>
                                  <p:childTnLst>
                                    <p:set>
                                      <p:cBhvr>
                                        <p:cTn id="79" dur="1" fill="hold">
                                          <p:stCondLst>
                                            <p:cond delay="0"/>
                                          </p:stCondLst>
                                        </p:cTn>
                                        <p:tgtEl>
                                          <p:spTgt spid="12"/>
                                        </p:tgtEl>
                                        <p:attrNameLst>
                                          <p:attrName>style.visibility</p:attrName>
                                        </p:attrNameLst>
                                      </p:cBhvr>
                                      <p:to>
                                        <p:strVal val="visible"/>
                                      </p:to>
                                    </p:set>
                                    <p:animEffect transition="in" filter="randombar(horizontal)">
                                      <p:cBhvr>
                                        <p:cTn id="80" dur="1000"/>
                                        <p:tgtEl>
                                          <p:spTgt spid="12"/>
                                        </p:tgtEl>
                                      </p:cBhvr>
                                    </p:animEffect>
                                  </p:childTnLst>
                                </p:cTn>
                              </p:par>
                            </p:childTnLst>
                          </p:cTn>
                        </p:par>
                        <p:par>
                          <p:cTn id="81" fill="hold">
                            <p:stCondLst>
                              <p:cond delay="4400"/>
                            </p:stCondLst>
                            <p:childTnLst>
                              <p:par>
                                <p:cTn id="82" presetID="10" presetClass="entr" presetSubtype="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3" grpId="1" animBg="1"/>
      <p:bldP spid="3" grpId="2" animBg="1"/>
      <p:bldP spid="4" grpId="0" animBg="1"/>
      <p:bldP spid="4" grpId="1" animBg="1"/>
      <p:bldP spid="4" grpId="2" animBg="1"/>
      <p:bldP spid="5" grpId="0" animBg="1"/>
      <p:bldP spid="5" grpId="1" animBg="1"/>
      <p:bldP spid="5"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1" grpId="0" animBg="1"/>
      <p:bldP spid="12" grpId="0" animBg="1"/>
      <p:bldP spid="13" grpId="0" animBg="1"/>
      <p:bldP spid="14" grpId="0" animBg="1"/>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a:t>已完成项目</a:t>
            </a:r>
            <a:r>
              <a:rPr lang="zh-CN" altLang="en-US" sz="1800" b="1" dirty="0" smtClean="0"/>
              <a:t>概述</a:t>
            </a:r>
            <a:r>
              <a:rPr lang="zh-CN" altLang="en-US" sz="1200" b="1" dirty="0" smtClean="0"/>
              <a:t>（</a:t>
            </a:r>
            <a:r>
              <a:rPr lang="zh-CN" altLang="en-US" sz="1200" b="1" dirty="0"/>
              <a:t>文字可以编辑</a:t>
            </a:r>
            <a:r>
              <a:rPr lang="zh-CN" altLang="en-US" sz="1200" b="1" dirty="0" smtClean="0"/>
              <a:t>）</a:t>
            </a:r>
            <a:endParaRPr lang="zh-CN" altLang="en-US" sz="1200" b="1" dirty="0"/>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32914"/>
          <a:stretch/>
        </p:blipFill>
        <p:spPr>
          <a:xfrm>
            <a:off x="2335448" y="1936004"/>
            <a:ext cx="1777879" cy="1230136"/>
          </a:xfrm>
          <a:prstGeom prst="rect">
            <a:avLst/>
          </a:prstGeom>
        </p:spPr>
      </p:pic>
      <p:pic>
        <p:nvPicPr>
          <p:cNvPr id="4" name="Picture 2" descr="F:\360云盘\02-个人资料\！PPT图片及版面资源\06-PPT精选插图\02-商务\188141-1205221426079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002"/>
          <a:stretch/>
        </p:blipFill>
        <p:spPr bwMode="auto">
          <a:xfrm>
            <a:off x="4211960" y="3236429"/>
            <a:ext cx="1732496" cy="120752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94075" y="3256341"/>
            <a:ext cx="1751556" cy="11677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组合 6"/>
          <p:cNvGrpSpPr/>
          <p:nvPr/>
        </p:nvGrpSpPr>
        <p:grpSpPr>
          <a:xfrm>
            <a:off x="4211960" y="1936004"/>
            <a:ext cx="1732496" cy="1222040"/>
            <a:chOff x="3946913" y="1827911"/>
            <a:chExt cx="1958168" cy="1283142"/>
          </a:xfrm>
        </p:grpSpPr>
        <p:sp>
          <p:nvSpPr>
            <p:cNvPr id="8" name="矩形 7"/>
            <p:cNvSpPr/>
            <p:nvPr/>
          </p:nvSpPr>
          <p:spPr>
            <a:xfrm>
              <a:off x="3946913" y="1827911"/>
              <a:ext cx="1958168" cy="1283142"/>
            </a:xfrm>
            <a:prstGeom prst="rect">
              <a:avLst/>
            </a:prstGeom>
            <a:solidFill>
              <a:schemeClr val="accent1"/>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717">
                <a:defRPr/>
              </a:pPr>
              <a:endParaRPr lang="zh-CN" altLang="en-US" sz="1300">
                <a:solidFill>
                  <a:schemeClr val="bg1"/>
                </a:solidFill>
                <a:latin typeface="+mj-ea"/>
                <a:ea typeface="+mj-ea"/>
              </a:endParaRPr>
            </a:p>
          </p:txBody>
        </p:sp>
        <p:sp>
          <p:nvSpPr>
            <p:cNvPr id="9" name="TextBox 17"/>
            <p:cNvSpPr txBox="1">
              <a:spLocks noChangeArrowheads="1"/>
            </p:cNvSpPr>
            <p:nvPr/>
          </p:nvSpPr>
          <p:spPr bwMode="auto">
            <a:xfrm flipH="1">
              <a:off x="4238882" y="2259958"/>
              <a:ext cx="1661334" cy="420116"/>
            </a:xfrm>
            <a:prstGeom prst="rect">
              <a:avLst/>
            </a:prstGeom>
            <a:noFill/>
            <a:ln>
              <a:noFill/>
            </a:ln>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3717">
                <a:defRPr/>
              </a:pPr>
              <a:r>
                <a:rPr lang="zh-CN" altLang="en-US" sz="2000" b="1" kern="0" dirty="0">
                  <a:solidFill>
                    <a:schemeClr val="bg1"/>
                  </a:solidFill>
                  <a:latin typeface="+mj-ea"/>
                  <a:ea typeface="+mj-ea"/>
                </a:rPr>
                <a:t>填加文字</a:t>
              </a:r>
              <a:endParaRPr lang="en-US" altLang="zh-CN" sz="2000" b="1" kern="0" dirty="0">
                <a:solidFill>
                  <a:schemeClr val="bg1"/>
                </a:solidFill>
                <a:latin typeface="+mj-ea"/>
                <a:ea typeface="+mj-ea"/>
              </a:endParaRPr>
            </a:p>
          </p:txBody>
        </p:sp>
      </p:grpSp>
      <p:grpSp>
        <p:nvGrpSpPr>
          <p:cNvPr id="10" name="组合 9"/>
          <p:cNvGrpSpPr/>
          <p:nvPr/>
        </p:nvGrpSpPr>
        <p:grpSpPr>
          <a:xfrm>
            <a:off x="494076" y="1936004"/>
            <a:ext cx="1751556" cy="1222040"/>
            <a:chOff x="0" y="2095862"/>
            <a:chExt cx="1979711" cy="1283142"/>
          </a:xfrm>
        </p:grpSpPr>
        <p:sp>
          <p:nvSpPr>
            <p:cNvPr id="11" name="矩形 10"/>
            <p:cNvSpPr/>
            <p:nvPr/>
          </p:nvSpPr>
          <p:spPr>
            <a:xfrm>
              <a:off x="0" y="2095862"/>
              <a:ext cx="1979711" cy="12831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TextBox 18"/>
            <p:cNvSpPr txBox="1">
              <a:spLocks noChangeArrowheads="1"/>
            </p:cNvSpPr>
            <p:nvPr/>
          </p:nvSpPr>
          <p:spPr bwMode="auto">
            <a:xfrm flipH="1">
              <a:off x="295563" y="2527909"/>
              <a:ext cx="1612743" cy="420116"/>
            </a:xfrm>
            <a:prstGeom prst="rect">
              <a:avLst/>
            </a:prstGeom>
            <a:noFill/>
            <a:ln>
              <a:noFill/>
            </a:ln>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kern="0" dirty="0">
                  <a:solidFill>
                    <a:sysClr val="window" lastClr="FFFFFF">
                      <a:lumMod val="95000"/>
                    </a:sysClr>
                  </a:solidFill>
                  <a:latin typeface="+mj-ea"/>
                </a:rPr>
                <a:t>填加文字</a:t>
              </a:r>
              <a:endParaRPr lang="en-US" altLang="zh-CN" sz="2000" b="1" kern="0" dirty="0">
                <a:solidFill>
                  <a:sysClr val="window" lastClr="FFFFFF">
                    <a:lumMod val="95000"/>
                  </a:sysClr>
                </a:solidFill>
                <a:latin typeface="+mj-ea"/>
              </a:endParaRPr>
            </a:p>
          </p:txBody>
        </p:sp>
      </p:grpSp>
      <p:grpSp>
        <p:nvGrpSpPr>
          <p:cNvPr id="13" name="组合 12"/>
          <p:cNvGrpSpPr/>
          <p:nvPr/>
        </p:nvGrpSpPr>
        <p:grpSpPr>
          <a:xfrm>
            <a:off x="2335448" y="3236430"/>
            <a:ext cx="1777879" cy="1207528"/>
            <a:chOff x="2072433" y="511758"/>
            <a:chExt cx="2009463" cy="1267904"/>
          </a:xfrm>
        </p:grpSpPr>
        <p:sp>
          <p:nvSpPr>
            <p:cNvPr id="14" name="矩形 13"/>
            <p:cNvSpPr/>
            <p:nvPr/>
          </p:nvSpPr>
          <p:spPr>
            <a:xfrm>
              <a:off x="2072433" y="511758"/>
              <a:ext cx="2009463" cy="1267904"/>
            </a:xfrm>
            <a:prstGeom prst="rect">
              <a:avLst/>
            </a:prstGeom>
            <a:solidFill>
              <a:schemeClr val="accent1"/>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717">
                <a:defRPr/>
              </a:pPr>
              <a:endParaRPr lang="zh-CN" altLang="en-US" sz="1300">
                <a:solidFill>
                  <a:sysClr val="window" lastClr="FFFFFF"/>
                </a:solidFill>
                <a:latin typeface="+mj-ea"/>
                <a:ea typeface="+mj-ea"/>
              </a:endParaRPr>
            </a:p>
          </p:txBody>
        </p:sp>
        <p:sp>
          <p:nvSpPr>
            <p:cNvPr id="15" name="TextBox 18"/>
            <p:cNvSpPr txBox="1">
              <a:spLocks noChangeArrowheads="1"/>
            </p:cNvSpPr>
            <p:nvPr/>
          </p:nvSpPr>
          <p:spPr bwMode="auto">
            <a:xfrm flipH="1">
              <a:off x="2402848" y="941132"/>
              <a:ext cx="1464978" cy="420115"/>
            </a:xfrm>
            <a:prstGeom prst="rect">
              <a:avLst/>
            </a:prstGeom>
            <a:noFill/>
            <a:ln>
              <a:noFill/>
            </a:ln>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kern="0" dirty="0">
                  <a:solidFill>
                    <a:sysClr val="window" lastClr="FFFFFF">
                      <a:lumMod val="95000"/>
                    </a:sysClr>
                  </a:solidFill>
                  <a:latin typeface="+mj-ea"/>
                </a:rPr>
                <a:t>填加文字</a:t>
              </a:r>
              <a:endParaRPr lang="en-US" altLang="zh-CN" sz="2000" b="1" kern="0" dirty="0">
                <a:solidFill>
                  <a:sysClr val="window" lastClr="FFFFFF">
                    <a:lumMod val="95000"/>
                  </a:sysClr>
                </a:solidFill>
                <a:latin typeface="+mj-ea"/>
              </a:endParaRPr>
            </a:p>
          </p:txBody>
        </p:sp>
      </p:grpSp>
      <p:sp>
        <p:nvSpPr>
          <p:cNvPr id="16" name="TextBox 15"/>
          <p:cNvSpPr txBox="1"/>
          <p:nvPr/>
        </p:nvSpPr>
        <p:spPr>
          <a:xfrm>
            <a:off x="440595" y="1203598"/>
            <a:ext cx="5643573" cy="565167"/>
          </a:xfrm>
          <a:prstGeom prst="rect">
            <a:avLst/>
          </a:prstGeom>
          <a:noFill/>
        </p:spPr>
        <p:txBody>
          <a:bodyPr wrap="square" lIns="86371" tIns="43186" rIns="86371" bIns="43186" rtlCol="0">
            <a:spAutoFit/>
          </a:bodyPr>
          <a:lstStyle/>
          <a:p>
            <a:pPr>
              <a:lnSpc>
                <a:spcPct val="150000"/>
              </a:lnSpc>
            </a:pPr>
            <a:r>
              <a:rPr lang="zh-CN" altLang="en-US" sz="1100" dirty="0" smtClean="0">
                <a:solidFill>
                  <a:schemeClr val="tx1">
                    <a:lumMod val="85000"/>
                    <a:lumOff val="15000"/>
                  </a:schemeClr>
                </a:solidFill>
                <a:latin typeface="+mn-ea"/>
              </a:rPr>
              <a:t>单击</a:t>
            </a:r>
            <a:r>
              <a:rPr lang="zh-CN" altLang="en-US" sz="1100" dirty="0">
                <a:solidFill>
                  <a:schemeClr val="tx1">
                    <a:lumMod val="85000"/>
                    <a:lumOff val="15000"/>
                  </a:schemeClr>
                </a:solidFill>
                <a:latin typeface="+mn-ea"/>
              </a:rPr>
              <a:t>此处添加文本单击此处添加文本 单击此处添加文本单击此处添加文本单击此处添加</a:t>
            </a:r>
            <a:r>
              <a:rPr lang="zh-CN" altLang="en-US" sz="1100" dirty="0" smtClean="0">
                <a:solidFill>
                  <a:schemeClr val="tx1">
                    <a:lumMod val="85000"/>
                    <a:lumOff val="15000"/>
                  </a:schemeClr>
                </a:solidFill>
                <a:latin typeface="+mn-ea"/>
              </a:rPr>
              <a:t>文本单击</a:t>
            </a:r>
            <a:r>
              <a:rPr lang="zh-CN" altLang="en-US" sz="1100" dirty="0">
                <a:solidFill>
                  <a:schemeClr val="tx1">
                    <a:lumMod val="85000"/>
                    <a:lumOff val="15000"/>
                  </a:schemeClr>
                </a:solidFill>
                <a:latin typeface="+mn-ea"/>
              </a:rPr>
              <a:t>此处添加</a:t>
            </a:r>
            <a:r>
              <a:rPr lang="zh-CN" altLang="en-US" sz="1100" dirty="0" smtClean="0">
                <a:solidFill>
                  <a:schemeClr val="tx1">
                    <a:lumMod val="85000"/>
                    <a:lumOff val="15000"/>
                  </a:schemeClr>
                </a:solidFill>
                <a:latin typeface="+mn-ea"/>
              </a:rPr>
              <a:t>文本单击</a:t>
            </a:r>
            <a:r>
              <a:rPr lang="zh-CN" altLang="en-US" sz="1100" dirty="0">
                <a:solidFill>
                  <a:schemeClr val="tx1">
                    <a:lumMod val="85000"/>
                    <a:lumOff val="15000"/>
                  </a:schemeClr>
                </a:solidFill>
                <a:latin typeface="+mn-ea"/>
              </a:rPr>
              <a:t>此处添加文本单击此处添加</a:t>
            </a:r>
            <a:r>
              <a:rPr lang="zh-CN" altLang="en-US" sz="1100" dirty="0" smtClean="0">
                <a:solidFill>
                  <a:schemeClr val="tx1">
                    <a:lumMod val="85000"/>
                    <a:lumOff val="15000"/>
                  </a:schemeClr>
                </a:solidFill>
                <a:latin typeface="+mn-ea"/>
              </a:rPr>
              <a:t>文本</a:t>
            </a:r>
            <a:endParaRPr lang="en-US" altLang="zh-CN" sz="1100" dirty="0">
              <a:solidFill>
                <a:schemeClr val="tx1">
                  <a:lumMod val="85000"/>
                  <a:lumOff val="15000"/>
                </a:schemeClr>
              </a:solidFill>
              <a:latin typeface="+mn-ea"/>
            </a:endParaRPr>
          </a:p>
        </p:txBody>
      </p:sp>
      <p:pic>
        <p:nvPicPr>
          <p:cNvPr id="17" name="图片 16" descr="Vista-desktop-12.png"/>
          <p:cNvPicPr>
            <a:picLocks noChangeAspect="1"/>
          </p:cNvPicPr>
          <p:nvPr/>
        </p:nvPicPr>
        <p:blipFill rotWithShape="1">
          <a:blip r:embed="rId6" cstate="print"/>
          <a:srcRect r="22062"/>
          <a:stretch/>
        </p:blipFill>
        <p:spPr>
          <a:xfrm>
            <a:off x="6084168" y="1059581"/>
            <a:ext cx="3059832" cy="3925957"/>
          </a:xfrm>
          <a:prstGeom prst="rect">
            <a:avLst/>
          </a:prstGeom>
        </p:spPr>
      </p:pic>
      <p:sp>
        <p:nvSpPr>
          <p:cNvPr id="18" name="TextBox 17"/>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7230586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par>
                          <p:cTn id="12" fill="hold">
                            <p:stCondLst>
                              <p:cond delay="1250"/>
                            </p:stCondLst>
                            <p:childTnLst>
                              <p:par>
                                <p:cTn id="13" presetID="23" presetClass="entr" presetSubtype="52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p:val>
                                            <p:fltVal val="0.5"/>
                                          </p:val>
                                        </p:tav>
                                        <p:tav tm="100000">
                                          <p:val>
                                            <p:strVal val="#ppt_x"/>
                                          </p:val>
                                        </p:tav>
                                      </p:tavLst>
                                    </p:anim>
                                    <p:anim calcmode="lin" valueType="num">
                                      <p:cBhvr>
                                        <p:cTn id="18" dur="500" fill="hold"/>
                                        <p:tgtEl>
                                          <p:spTgt spid="10"/>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25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ppt_x</p:attrName>
                                        </p:attrNameLst>
                                      </p:cBhvr>
                                      <p:tavLst>
                                        <p:tav tm="0">
                                          <p:val>
                                            <p:fltVal val="0.5"/>
                                          </p:val>
                                        </p:tav>
                                        <p:tav tm="100000">
                                          <p:val>
                                            <p:strVal val="#ppt_x"/>
                                          </p:val>
                                        </p:tav>
                                      </p:tavLst>
                                    </p:anim>
                                    <p:anim calcmode="lin" valueType="num">
                                      <p:cBhvr>
                                        <p:cTn id="24" dur="500" fill="hold"/>
                                        <p:tgtEl>
                                          <p:spTgt spid="5"/>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 calcmode="lin" valueType="num">
                                      <p:cBhvr>
                                        <p:cTn id="29" dur="500" fill="hold"/>
                                        <p:tgtEl>
                                          <p:spTgt spid="3"/>
                                        </p:tgtEl>
                                        <p:attrNameLst>
                                          <p:attrName>ppt_x</p:attrName>
                                        </p:attrNameLst>
                                      </p:cBhvr>
                                      <p:tavLst>
                                        <p:tav tm="0">
                                          <p:val>
                                            <p:fltVal val="0.5"/>
                                          </p:val>
                                        </p:tav>
                                        <p:tav tm="100000">
                                          <p:val>
                                            <p:strVal val="#ppt_x"/>
                                          </p:val>
                                        </p:tav>
                                      </p:tavLst>
                                    </p:anim>
                                    <p:anim calcmode="lin" valueType="num">
                                      <p:cBhvr>
                                        <p:cTn id="30" dur="500" fill="hold"/>
                                        <p:tgtEl>
                                          <p:spTgt spid="3"/>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75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ppt_x</p:attrName>
                                        </p:attrNameLst>
                                      </p:cBhvr>
                                      <p:tavLst>
                                        <p:tav tm="0">
                                          <p:val>
                                            <p:fltVal val="0.5"/>
                                          </p:val>
                                        </p:tav>
                                        <p:tav tm="100000">
                                          <p:val>
                                            <p:strVal val="#ppt_x"/>
                                          </p:val>
                                        </p:tav>
                                      </p:tavLst>
                                    </p:anim>
                                    <p:anim calcmode="lin" valueType="num">
                                      <p:cBhvr>
                                        <p:cTn id="36" dur="500" fill="hold"/>
                                        <p:tgtEl>
                                          <p:spTgt spid="13"/>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 calcmode="lin" valueType="num">
                                      <p:cBhvr>
                                        <p:cTn id="41" dur="500" fill="hold"/>
                                        <p:tgtEl>
                                          <p:spTgt spid="7"/>
                                        </p:tgtEl>
                                        <p:attrNameLst>
                                          <p:attrName>ppt_x</p:attrName>
                                        </p:attrNameLst>
                                      </p:cBhvr>
                                      <p:tavLst>
                                        <p:tav tm="0">
                                          <p:val>
                                            <p:fltVal val="0.5"/>
                                          </p:val>
                                        </p:tav>
                                        <p:tav tm="100000">
                                          <p:val>
                                            <p:strVal val="#ppt_x"/>
                                          </p:val>
                                        </p:tav>
                                      </p:tavLst>
                                    </p:anim>
                                    <p:anim calcmode="lin" valueType="num">
                                      <p:cBhvr>
                                        <p:cTn id="42" dur="500" fill="hold"/>
                                        <p:tgtEl>
                                          <p:spTgt spid="7"/>
                                        </p:tgtEl>
                                        <p:attrNameLst>
                                          <p:attrName>ppt_y</p:attrName>
                                        </p:attrNameLst>
                                      </p:cBhvr>
                                      <p:tavLst>
                                        <p:tav tm="0">
                                          <p:val>
                                            <p:fltVal val="0.5"/>
                                          </p:val>
                                        </p:tav>
                                        <p:tav tm="100000">
                                          <p:val>
                                            <p:strVal val="#ppt_y"/>
                                          </p:val>
                                        </p:tav>
                                      </p:tavLst>
                                    </p:anim>
                                  </p:childTnLst>
                                </p:cTn>
                              </p:par>
                              <p:par>
                                <p:cTn id="43" presetID="23" presetClass="entr" presetSubtype="528" fill="hold" nodeType="withEffect">
                                  <p:stCondLst>
                                    <p:cond delay="125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 calcmode="lin" valueType="num">
                                      <p:cBhvr>
                                        <p:cTn id="47" dur="500" fill="hold"/>
                                        <p:tgtEl>
                                          <p:spTgt spid="4"/>
                                        </p:tgtEl>
                                        <p:attrNameLst>
                                          <p:attrName>ppt_x</p:attrName>
                                        </p:attrNameLst>
                                      </p:cBhvr>
                                      <p:tavLst>
                                        <p:tav tm="0">
                                          <p:val>
                                            <p:fltVal val="0.5"/>
                                          </p:val>
                                        </p:tav>
                                        <p:tav tm="100000">
                                          <p:val>
                                            <p:strVal val="#ppt_x"/>
                                          </p:val>
                                        </p:tav>
                                      </p:tavLst>
                                    </p:anim>
                                    <p:anim calcmode="lin" valueType="num">
                                      <p:cBhvr>
                                        <p:cTn id="48" dur="500" fill="hold"/>
                                        <p:tgtEl>
                                          <p:spTgt spid="4"/>
                                        </p:tgtEl>
                                        <p:attrNameLst>
                                          <p:attrName>ppt_y</p:attrName>
                                        </p:attrNameLst>
                                      </p:cBhvr>
                                      <p:tavLst>
                                        <p:tav tm="0">
                                          <p:val>
                                            <p:fltVal val="0.5"/>
                                          </p:val>
                                        </p:tav>
                                        <p:tav tm="100000">
                                          <p:val>
                                            <p:strVal val="#ppt_y"/>
                                          </p:val>
                                        </p:tav>
                                      </p:tavLst>
                                    </p:anim>
                                  </p:childTnLst>
                                </p:cTn>
                              </p:par>
                            </p:childTnLst>
                          </p:cTn>
                        </p:par>
                        <p:par>
                          <p:cTn id="49" fill="hold">
                            <p:stCondLst>
                              <p:cond delay="3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a:t>已完成项目</a:t>
            </a:r>
            <a:r>
              <a:rPr lang="zh-CN" altLang="en-US" sz="1800" b="1" dirty="0" smtClean="0"/>
              <a:t>概述</a:t>
            </a:r>
            <a:r>
              <a:rPr lang="zh-CN" altLang="en-US" sz="1200" b="1" dirty="0" smtClean="0"/>
              <a:t>（</a:t>
            </a:r>
            <a:r>
              <a:rPr lang="zh-CN" altLang="en-US" sz="1200" b="1" dirty="0"/>
              <a:t>文字可以编辑</a:t>
            </a:r>
            <a:r>
              <a:rPr lang="zh-CN" altLang="en-US" sz="1200" b="1" dirty="0" smtClean="0"/>
              <a:t>）</a:t>
            </a:r>
            <a:endParaRPr lang="zh-CN" altLang="en-US" sz="1200" b="1" dirty="0"/>
          </a:p>
        </p:txBody>
      </p:sp>
      <p:grpSp>
        <p:nvGrpSpPr>
          <p:cNvPr id="3" name="组合 2"/>
          <p:cNvGrpSpPr/>
          <p:nvPr/>
        </p:nvGrpSpPr>
        <p:grpSpPr>
          <a:xfrm>
            <a:off x="6062891" y="1131590"/>
            <a:ext cx="2901597" cy="1828550"/>
            <a:chOff x="6084167" y="1925354"/>
            <a:chExt cx="3070586" cy="1935163"/>
          </a:xfrm>
        </p:grpSpPr>
        <p:sp>
          <p:nvSpPr>
            <p:cNvPr id="4" name="KMA1D1FEAF"/>
            <p:cNvSpPr>
              <a:spLocks noChangeArrowheads="1"/>
            </p:cNvSpPr>
            <p:nvPr/>
          </p:nvSpPr>
          <p:spPr bwMode="ltGray">
            <a:xfrm>
              <a:off x="6084167" y="1925354"/>
              <a:ext cx="2756794" cy="1935163"/>
            </a:xfrm>
            <a:prstGeom prst="rect">
              <a:avLst/>
            </a:prstGeom>
            <a:solidFill>
              <a:schemeClr val="accent1"/>
            </a:solidFill>
            <a:ln w="19050">
              <a:noFill/>
              <a:miter lim="800000"/>
              <a:headEnd/>
              <a:tailEnd/>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itchFamily="34" charset="0"/>
                <a:ea typeface="굴림" pitchFamily="50" charset="-127"/>
                <a:cs typeface="Arial" pitchFamily="34" charset="0"/>
              </a:endParaRPr>
            </a:p>
          </p:txBody>
        </p:sp>
        <p:grpSp>
          <p:nvGrpSpPr>
            <p:cNvPr id="5" name="그룹 21"/>
            <p:cNvGrpSpPr/>
            <p:nvPr/>
          </p:nvGrpSpPr>
          <p:grpSpPr>
            <a:xfrm>
              <a:off x="6586312" y="2132856"/>
              <a:ext cx="2568441" cy="1488921"/>
              <a:chOff x="6794460" y="2050996"/>
              <a:chExt cx="2314044" cy="1488921"/>
            </a:xfrm>
          </p:grpSpPr>
          <p:sp>
            <p:nvSpPr>
              <p:cNvPr id="7" name="Text Box 5"/>
              <p:cNvSpPr txBox="1">
                <a:spLocks noChangeArrowheads="1"/>
              </p:cNvSpPr>
              <p:nvPr/>
            </p:nvSpPr>
            <p:spPr bwMode="auto">
              <a:xfrm>
                <a:off x="6794460" y="2708920"/>
                <a:ext cx="2314044" cy="830997"/>
              </a:xfrm>
              <a:prstGeom prst="rect">
                <a:avLst/>
              </a:prstGeom>
              <a:noFill/>
              <a:ln w="9525">
                <a:noFill/>
                <a:miter lim="800000"/>
                <a:headEnd/>
                <a:tailEnd/>
              </a:ln>
            </p:spPr>
            <p:txBody>
              <a:bodyPr>
                <a:spAutoFit/>
              </a:bodyPr>
              <a:lstStyle/>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p:txBody>
          </p:sp>
          <p:sp>
            <p:nvSpPr>
              <p:cNvPr id="8" name="Text Box 5"/>
              <p:cNvSpPr txBox="1">
                <a:spLocks noChangeArrowheads="1"/>
              </p:cNvSpPr>
              <p:nvPr/>
            </p:nvSpPr>
            <p:spPr bwMode="auto">
              <a:xfrm>
                <a:off x="6794460" y="2050996"/>
                <a:ext cx="2314044" cy="584775"/>
              </a:xfrm>
              <a:prstGeom prst="rect">
                <a:avLst/>
              </a:prstGeom>
              <a:noFill/>
              <a:ln w="9525">
                <a:noFill/>
                <a:miter lim="800000"/>
                <a:headEnd/>
                <a:tailEnd/>
              </a:ln>
            </p:spPr>
            <p:txBody>
              <a:bodyPr>
                <a:spAutoFit/>
              </a:bodyPr>
              <a:lstStyle/>
              <a:p>
                <a:pPr marL="126002" indent="-126002">
                  <a:defRPr/>
                </a:pPr>
                <a:r>
                  <a:rPr lang="zh-CN" altLang="en-US" sz="3000" b="1" dirty="0">
                    <a:solidFill>
                      <a:schemeClr val="bg1"/>
                    </a:solidFill>
                    <a:latin typeface="Arial" charset="0"/>
                    <a:cs typeface="Arial" charset="0"/>
                  </a:rPr>
                  <a:t>主题三</a:t>
                </a:r>
                <a:endParaRPr lang="ko-KR" altLang="ko-KR" sz="3000" b="1" dirty="0">
                  <a:solidFill>
                    <a:schemeClr val="bg1"/>
                  </a:solidFill>
                  <a:latin typeface="Arial" charset="0"/>
                  <a:cs typeface="Arial" charset="0"/>
                </a:endParaRPr>
              </a:p>
            </p:txBody>
          </p:sp>
        </p:grpSp>
      </p:grpSp>
      <p:grpSp>
        <p:nvGrpSpPr>
          <p:cNvPr id="9" name="组合 8"/>
          <p:cNvGrpSpPr/>
          <p:nvPr/>
        </p:nvGrpSpPr>
        <p:grpSpPr>
          <a:xfrm>
            <a:off x="3301852" y="1131590"/>
            <a:ext cx="3060574" cy="1828550"/>
            <a:chOff x="3162325" y="1925354"/>
            <a:chExt cx="3238821" cy="1935163"/>
          </a:xfrm>
        </p:grpSpPr>
        <p:sp>
          <p:nvSpPr>
            <p:cNvPr id="10" name="KMA1D1FEAF"/>
            <p:cNvSpPr>
              <a:spLocks noChangeArrowheads="1"/>
            </p:cNvSpPr>
            <p:nvPr/>
          </p:nvSpPr>
          <p:spPr bwMode="ltGray">
            <a:xfrm>
              <a:off x="3162325" y="1925354"/>
              <a:ext cx="3238821" cy="1935163"/>
            </a:xfrm>
            <a:prstGeom prst="rightArrowCallout">
              <a:avLst>
                <a:gd name="adj1" fmla="val 23031"/>
                <a:gd name="adj2" fmla="val 25000"/>
                <a:gd name="adj3" fmla="val 12695"/>
                <a:gd name="adj4" fmla="val 84741"/>
              </a:avLst>
            </a:prstGeom>
            <a:solidFill>
              <a:schemeClr val="accent1"/>
            </a:solidFill>
            <a:ln w="19050">
              <a:noFill/>
              <a:miter lim="800000"/>
              <a:headEnd/>
              <a:tailEnd/>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itchFamily="34" charset="0"/>
                <a:ea typeface="굴림" pitchFamily="50" charset="-127"/>
                <a:cs typeface="Arial" pitchFamily="34" charset="0"/>
              </a:endParaRPr>
            </a:p>
          </p:txBody>
        </p:sp>
        <p:grpSp>
          <p:nvGrpSpPr>
            <p:cNvPr id="11" name="그룹 21"/>
            <p:cNvGrpSpPr/>
            <p:nvPr/>
          </p:nvGrpSpPr>
          <p:grpSpPr>
            <a:xfrm>
              <a:off x="3552615" y="2060848"/>
              <a:ext cx="2568441" cy="1560929"/>
              <a:chOff x="6794460" y="1978988"/>
              <a:chExt cx="2314044" cy="1560929"/>
            </a:xfrm>
          </p:grpSpPr>
          <p:sp>
            <p:nvSpPr>
              <p:cNvPr id="12" name="Text Box 5"/>
              <p:cNvSpPr txBox="1">
                <a:spLocks noChangeArrowheads="1"/>
              </p:cNvSpPr>
              <p:nvPr/>
            </p:nvSpPr>
            <p:spPr bwMode="auto">
              <a:xfrm>
                <a:off x="6794460" y="2708920"/>
                <a:ext cx="2314044" cy="830997"/>
              </a:xfrm>
              <a:prstGeom prst="rect">
                <a:avLst/>
              </a:prstGeom>
              <a:noFill/>
              <a:ln w="9525">
                <a:noFill/>
                <a:miter lim="800000"/>
                <a:headEnd/>
                <a:tailEnd/>
              </a:ln>
            </p:spPr>
            <p:txBody>
              <a:bodyPr>
                <a:spAutoFit/>
              </a:bodyPr>
              <a:lstStyle/>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p:txBody>
          </p:sp>
          <p:sp>
            <p:nvSpPr>
              <p:cNvPr id="13" name="Text Box 5"/>
              <p:cNvSpPr txBox="1">
                <a:spLocks noChangeArrowheads="1"/>
              </p:cNvSpPr>
              <p:nvPr/>
            </p:nvSpPr>
            <p:spPr bwMode="auto">
              <a:xfrm>
                <a:off x="6794460" y="1978988"/>
                <a:ext cx="2314044" cy="584775"/>
              </a:xfrm>
              <a:prstGeom prst="rect">
                <a:avLst/>
              </a:prstGeom>
              <a:noFill/>
              <a:ln w="9525">
                <a:noFill/>
                <a:miter lim="800000"/>
                <a:headEnd/>
                <a:tailEnd/>
              </a:ln>
            </p:spPr>
            <p:txBody>
              <a:bodyPr>
                <a:spAutoFit/>
              </a:bodyPr>
              <a:lstStyle/>
              <a:p>
                <a:pPr marL="126002" indent="-126002">
                  <a:defRPr/>
                </a:pPr>
                <a:r>
                  <a:rPr lang="zh-CN" altLang="en-US" sz="3000" b="1" dirty="0">
                    <a:solidFill>
                      <a:schemeClr val="bg1"/>
                    </a:solidFill>
                    <a:latin typeface="Arial" charset="0"/>
                    <a:cs typeface="Arial" charset="0"/>
                  </a:rPr>
                  <a:t>主题二</a:t>
                </a:r>
                <a:endParaRPr lang="ko-KR" altLang="ko-KR" sz="3000" b="1" dirty="0">
                  <a:solidFill>
                    <a:schemeClr val="bg1"/>
                  </a:solidFill>
                  <a:latin typeface="Arial" charset="0"/>
                  <a:cs typeface="Arial" charset="0"/>
                </a:endParaRPr>
              </a:p>
            </p:txBody>
          </p:sp>
        </p:grpSp>
      </p:grpSp>
      <p:grpSp>
        <p:nvGrpSpPr>
          <p:cNvPr id="14" name="组合 13"/>
          <p:cNvGrpSpPr/>
          <p:nvPr/>
        </p:nvGrpSpPr>
        <p:grpSpPr>
          <a:xfrm>
            <a:off x="551242" y="1131590"/>
            <a:ext cx="3060574" cy="1828550"/>
            <a:chOff x="251520" y="1925354"/>
            <a:chExt cx="3238821" cy="1935163"/>
          </a:xfrm>
        </p:grpSpPr>
        <p:sp>
          <p:nvSpPr>
            <p:cNvPr id="15" name="KMA1D1FEAF"/>
            <p:cNvSpPr>
              <a:spLocks noChangeArrowheads="1"/>
            </p:cNvSpPr>
            <p:nvPr/>
          </p:nvSpPr>
          <p:spPr bwMode="ltGray">
            <a:xfrm>
              <a:off x="251520" y="1925354"/>
              <a:ext cx="3238821" cy="1935163"/>
            </a:xfrm>
            <a:prstGeom prst="rightArrowCallout">
              <a:avLst>
                <a:gd name="adj1" fmla="val 23031"/>
                <a:gd name="adj2" fmla="val 25000"/>
                <a:gd name="adj3" fmla="val 12695"/>
                <a:gd name="adj4" fmla="val 84741"/>
              </a:avLst>
            </a:prstGeom>
            <a:solidFill>
              <a:schemeClr val="accent1"/>
            </a:solidFill>
            <a:ln w="19050">
              <a:noFill/>
              <a:miter lim="800000"/>
              <a:headEnd/>
              <a:tailEnd/>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itchFamily="34" charset="0"/>
                <a:ea typeface="굴림" pitchFamily="50" charset="-127"/>
                <a:cs typeface="Arial" pitchFamily="34" charset="0"/>
              </a:endParaRPr>
            </a:p>
          </p:txBody>
        </p:sp>
        <p:grpSp>
          <p:nvGrpSpPr>
            <p:cNvPr id="16" name="그룹 21"/>
            <p:cNvGrpSpPr/>
            <p:nvPr/>
          </p:nvGrpSpPr>
          <p:grpSpPr>
            <a:xfrm>
              <a:off x="369777" y="2132856"/>
              <a:ext cx="2568441" cy="1488921"/>
              <a:chOff x="6794460" y="2050996"/>
              <a:chExt cx="2314044" cy="1488921"/>
            </a:xfrm>
          </p:grpSpPr>
          <p:sp>
            <p:nvSpPr>
              <p:cNvPr id="17" name="Text Box 5"/>
              <p:cNvSpPr txBox="1">
                <a:spLocks noChangeArrowheads="1"/>
              </p:cNvSpPr>
              <p:nvPr/>
            </p:nvSpPr>
            <p:spPr bwMode="auto">
              <a:xfrm>
                <a:off x="6794460" y="2708920"/>
                <a:ext cx="2314044" cy="830997"/>
              </a:xfrm>
              <a:prstGeom prst="rect">
                <a:avLst/>
              </a:prstGeom>
              <a:noFill/>
              <a:ln w="9525">
                <a:noFill/>
                <a:miter lim="800000"/>
                <a:headEnd/>
                <a:tailEnd/>
              </a:ln>
            </p:spPr>
            <p:txBody>
              <a:bodyPr>
                <a:spAutoFit/>
              </a:bodyPr>
              <a:lstStyle/>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a:p>
                <a:pPr marL="126002" indent="-126002">
                  <a:buFont typeface="Arial" pitchFamily="34" charset="0"/>
                  <a:buChar char="•"/>
                  <a:defRPr/>
                </a:pPr>
                <a:r>
                  <a:rPr lang="zh-CN" altLang="en-US" sz="1500" dirty="0">
                    <a:solidFill>
                      <a:schemeClr val="bg1"/>
                    </a:solidFill>
                    <a:latin typeface="Arial" charset="0"/>
                    <a:cs typeface="Arial" charset="0"/>
                  </a:rPr>
                  <a:t>单击此处添加文本</a:t>
                </a:r>
                <a:endParaRPr lang="en-US" altLang="ko-KR" sz="1500" dirty="0">
                  <a:solidFill>
                    <a:schemeClr val="bg1"/>
                  </a:solidFill>
                  <a:latin typeface="Arial" charset="0"/>
                  <a:cs typeface="Arial" charset="0"/>
                </a:endParaRPr>
              </a:p>
            </p:txBody>
          </p:sp>
          <p:sp>
            <p:nvSpPr>
              <p:cNvPr id="18" name="Text Box 5"/>
              <p:cNvSpPr txBox="1">
                <a:spLocks noChangeArrowheads="1"/>
              </p:cNvSpPr>
              <p:nvPr/>
            </p:nvSpPr>
            <p:spPr bwMode="auto">
              <a:xfrm>
                <a:off x="6794460" y="2050996"/>
                <a:ext cx="2314044" cy="584775"/>
              </a:xfrm>
              <a:prstGeom prst="rect">
                <a:avLst/>
              </a:prstGeom>
              <a:noFill/>
              <a:ln w="9525">
                <a:noFill/>
                <a:miter lim="800000"/>
                <a:headEnd/>
                <a:tailEnd/>
              </a:ln>
            </p:spPr>
            <p:txBody>
              <a:bodyPr>
                <a:spAutoFit/>
              </a:bodyPr>
              <a:lstStyle/>
              <a:p>
                <a:pPr marL="126002" indent="-126002">
                  <a:defRPr/>
                </a:pPr>
                <a:r>
                  <a:rPr lang="zh-CN" altLang="en-US" sz="3000" b="1" dirty="0">
                    <a:solidFill>
                      <a:schemeClr val="bg1"/>
                    </a:solidFill>
                    <a:latin typeface="Arial" charset="0"/>
                    <a:cs typeface="Arial" charset="0"/>
                  </a:rPr>
                  <a:t>主题一</a:t>
                </a:r>
                <a:endParaRPr lang="ko-KR" altLang="ko-KR" sz="3000" b="1" dirty="0">
                  <a:solidFill>
                    <a:schemeClr val="bg1"/>
                  </a:solidFill>
                  <a:latin typeface="Arial" charset="0"/>
                  <a:cs typeface="Arial" charset="0"/>
                </a:endParaRPr>
              </a:p>
            </p:txBody>
          </p:sp>
        </p:grpSp>
      </p:grpSp>
      <p:sp>
        <p:nvSpPr>
          <p:cNvPr id="19" name="矩形 18"/>
          <p:cNvSpPr/>
          <p:nvPr/>
        </p:nvSpPr>
        <p:spPr>
          <a:xfrm>
            <a:off x="551242" y="3172816"/>
            <a:ext cx="2580597" cy="1428859"/>
          </a:xfrm>
          <a:prstGeom prst="rect">
            <a:avLst/>
          </a:prstGeom>
          <a:solidFill>
            <a:schemeClr val="accent1">
              <a:alpha val="24000"/>
            </a:schemeClr>
          </a:solidFill>
          <a:ln w="12700" cmpd="sng">
            <a:solidFill>
              <a:schemeClr val="accent1"/>
            </a:solidFill>
            <a:miter lim="800000"/>
            <a:headEnd/>
            <a:tailEnd/>
          </a:ln>
        </p:spPr>
        <p:txBody>
          <a:bodyPr anchor="ctr"/>
          <a:lstStyle/>
          <a:p>
            <a:pPr algn="ctr"/>
            <a:r>
              <a:rPr lang="zh-CN" altLang="en-US" sz="1400" dirty="0">
                <a:solidFill>
                  <a:schemeClr val="tx1">
                    <a:lumMod val="85000"/>
                    <a:lumOff val="15000"/>
                  </a:schemeClr>
                </a:solidFill>
                <a:latin typeface="+mn-ea"/>
              </a:rPr>
              <a:t>单击此处添加文本</a:t>
            </a:r>
          </a:p>
          <a:p>
            <a:pPr algn="ctr"/>
            <a:r>
              <a:rPr lang="zh-CN" altLang="en-US" sz="1400" dirty="0">
                <a:solidFill>
                  <a:schemeClr val="tx1">
                    <a:lumMod val="85000"/>
                    <a:lumOff val="15000"/>
                  </a:schemeClr>
                </a:solidFill>
                <a:latin typeface="+mn-ea"/>
              </a:rPr>
              <a:t>单击此处添加文本</a:t>
            </a:r>
          </a:p>
          <a:p>
            <a:pPr algn="ctr"/>
            <a:r>
              <a:rPr lang="zh-CN" altLang="en-US" sz="1400" dirty="0">
                <a:solidFill>
                  <a:schemeClr val="tx1">
                    <a:lumMod val="85000"/>
                    <a:lumOff val="15000"/>
                  </a:schemeClr>
                </a:solidFill>
                <a:latin typeface="+mn-ea"/>
              </a:rPr>
              <a:t>单击此处添加文本</a:t>
            </a:r>
          </a:p>
        </p:txBody>
      </p:sp>
      <p:sp>
        <p:nvSpPr>
          <p:cNvPr id="20" name="矩形 19"/>
          <p:cNvSpPr/>
          <p:nvPr/>
        </p:nvSpPr>
        <p:spPr>
          <a:xfrm>
            <a:off x="3301852" y="3161635"/>
            <a:ext cx="2602156" cy="1428859"/>
          </a:xfrm>
          <a:prstGeom prst="rect">
            <a:avLst/>
          </a:prstGeom>
          <a:solidFill>
            <a:schemeClr val="accent1">
              <a:alpha val="24000"/>
            </a:schemeClr>
          </a:solidFill>
          <a:ln w="12700" cmpd="sng">
            <a:solidFill>
              <a:schemeClr val="accent1"/>
            </a:solidFill>
            <a:miter lim="800000"/>
            <a:headEnd/>
            <a:tailEnd/>
          </a:ln>
        </p:spPr>
        <p:txBody>
          <a:bodyPr anchor="ctr"/>
          <a:lstStyle/>
          <a:p>
            <a:pPr algn="ctr"/>
            <a:r>
              <a:rPr lang="zh-CN" altLang="en-US" sz="1400" dirty="0">
                <a:solidFill>
                  <a:schemeClr val="tx1">
                    <a:lumMod val="85000"/>
                    <a:lumOff val="15000"/>
                  </a:schemeClr>
                </a:solidFill>
                <a:latin typeface="+mn-ea"/>
              </a:rPr>
              <a:t>单击此处添加文本</a:t>
            </a:r>
          </a:p>
          <a:p>
            <a:pPr algn="ctr"/>
            <a:r>
              <a:rPr lang="zh-CN" altLang="en-US" sz="1400" dirty="0">
                <a:solidFill>
                  <a:schemeClr val="tx1">
                    <a:lumMod val="85000"/>
                    <a:lumOff val="15000"/>
                  </a:schemeClr>
                </a:solidFill>
                <a:latin typeface="+mn-ea"/>
              </a:rPr>
              <a:t>单击此处添加文本</a:t>
            </a:r>
          </a:p>
          <a:p>
            <a:pPr algn="ctr"/>
            <a:r>
              <a:rPr lang="zh-CN" altLang="en-US" sz="1400" dirty="0">
                <a:solidFill>
                  <a:schemeClr val="tx1">
                    <a:lumMod val="85000"/>
                    <a:lumOff val="15000"/>
                  </a:schemeClr>
                </a:solidFill>
                <a:latin typeface="+mn-ea"/>
              </a:rPr>
              <a:t>单击此处添加文本</a:t>
            </a:r>
          </a:p>
        </p:txBody>
      </p:sp>
      <p:sp>
        <p:nvSpPr>
          <p:cNvPr id="21" name="矩形 20"/>
          <p:cNvSpPr/>
          <p:nvPr/>
        </p:nvSpPr>
        <p:spPr>
          <a:xfrm>
            <a:off x="6062891" y="3161636"/>
            <a:ext cx="2605075" cy="1428859"/>
          </a:xfrm>
          <a:prstGeom prst="rect">
            <a:avLst/>
          </a:prstGeom>
          <a:solidFill>
            <a:schemeClr val="accent1">
              <a:alpha val="24000"/>
            </a:schemeClr>
          </a:solidFill>
          <a:ln w="12700" cmpd="sng">
            <a:solidFill>
              <a:schemeClr val="accent1"/>
            </a:solidFill>
            <a:miter lim="800000"/>
            <a:headEnd/>
            <a:tailEnd/>
          </a:ln>
        </p:spPr>
        <p:txBody>
          <a:bodyPr anchor="ctr"/>
          <a:lstStyle/>
          <a:p>
            <a:pPr algn="ctr"/>
            <a:r>
              <a:rPr lang="zh-CN" altLang="en-US" sz="1400" dirty="0">
                <a:solidFill>
                  <a:schemeClr val="tx1">
                    <a:lumMod val="85000"/>
                    <a:lumOff val="15000"/>
                  </a:schemeClr>
                </a:solidFill>
                <a:latin typeface="+mn-ea"/>
              </a:rPr>
              <a:t>单击此处添加文本</a:t>
            </a:r>
          </a:p>
          <a:p>
            <a:pPr algn="ctr"/>
            <a:r>
              <a:rPr lang="zh-CN" altLang="en-US" sz="1400" dirty="0">
                <a:solidFill>
                  <a:schemeClr val="tx1">
                    <a:lumMod val="85000"/>
                    <a:lumOff val="15000"/>
                  </a:schemeClr>
                </a:solidFill>
                <a:latin typeface="+mn-ea"/>
              </a:rPr>
              <a:t>单击此处添加文本</a:t>
            </a:r>
          </a:p>
          <a:p>
            <a:pPr algn="ctr"/>
            <a:r>
              <a:rPr lang="zh-CN" altLang="en-US" sz="1400" dirty="0">
                <a:solidFill>
                  <a:schemeClr val="tx1">
                    <a:lumMod val="85000"/>
                    <a:lumOff val="15000"/>
                  </a:schemeClr>
                </a:solidFill>
                <a:latin typeface="+mn-ea"/>
              </a:rPr>
              <a:t>单击此处添加文本</a:t>
            </a:r>
          </a:p>
        </p:txBody>
      </p:sp>
      <p:sp>
        <p:nvSpPr>
          <p:cNvPr id="23" name="TextBox 22"/>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7230586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right)">
                                      <p:cBhvr>
                                        <p:cTn id="12" dur="500"/>
                                        <p:tgtEl>
                                          <p:spTgt spid="14"/>
                                        </p:tgtEl>
                                      </p:cBhvr>
                                    </p:animEffect>
                                  </p:childTnLst>
                                </p:cTn>
                              </p:par>
                              <p:par>
                                <p:cTn id="13" presetID="22" presetClass="entr" presetSubtype="1" fill="hold" grpId="0" nodeType="withEffect">
                                  <p:stCondLst>
                                    <p:cond delay="30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12" presetClass="entr" presetSubtype="8" fill="hold" nodeType="withEffect">
                                  <p:stCondLst>
                                    <p:cond delay="3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ppt_x</p:attrName>
                                        </p:attrNameLst>
                                      </p:cBhvr>
                                      <p:tavLst>
                                        <p:tav tm="0">
                                          <p:val>
                                            <p:strVal val="#ppt_x-#ppt_w*1.125000"/>
                                          </p:val>
                                        </p:tav>
                                        <p:tav tm="100000">
                                          <p:val>
                                            <p:strVal val="#ppt_x"/>
                                          </p:val>
                                        </p:tav>
                                      </p:tavLst>
                                    </p:anim>
                                    <p:animEffect transition="in" filter="wipe(right)">
                                      <p:cBhvr>
                                        <p:cTn id="19" dur="500"/>
                                        <p:tgtEl>
                                          <p:spTgt spid="9"/>
                                        </p:tgtEl>
                                      </p:cBhvr>
                                    </p:animEffect>
                                  </p:childTnLst>
                                </p:cTn>
                              </p:par>
                              <p:par>
                                <p:cTn id="20" presetID="22" presetClass="entr" presetSubtype="1" fill="hold" grpId="0" nodeType="withEffect">
                                  <p:stCondLst>
                                    <p:cond delay="60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12" presetClass="entr" presetSubtype="8" fill="hold" nodeType="withEffect">
                                  <p:stCondLst>
                                    <p:cond delay="6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ppt_x</p:attrName>
                                        </p:attrNameLst>
                                      </p:cBhvr>
                                      <p:tavLst>
                                        <p:tav tm="0">
                                          <p:val>
                                            <p:strVal val="#ppt_x-#ppt_w*1.125000"/>
                                          </p:val>
                                        </p:tav>
                                        <p:tav tm="100000">
                                          <p:val>
                                            <p:strVal val="#ppt_x"/>
                                          </p:val>
                                        </p:tav>
                                      </p:tavLst>
                                    </p:anim>
                                    <p:animEffect transition="in" filter="wipe(right)">
                                      <p:cBhvr>
                                        <p:cTn id="26" dur="500"/>
                                        <p:tgtEl>
                                          <p:spTgt spid="3"/>
                                        </p:tgtEl>
                                      </p:cBhvr>
                                    </p:animEffect>
                                  </p:childTnLst>
                                </p:cTn>
                              </p:par>
                              <p:par>
                                <p:cTn id="27" presetID="22" presetClass="entr" presetSubtype="1" fill="hold" grpId="0" nodeType="withEffect">
                                  <p:stCondLst>
                                    <p:cond delay="100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a:t>已完成项目</a:t>
            </a:r>
            <a:r>
              <a:rPr lang="zh-CN" altLang="en-US" sz="1800" b="1" dirty="0" smtClean="0"/>
              <a:t>概述</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矩形 14"/>
          <p:cNvSpPr/>
          <p:nvPr/>
        </p:nvSpPr>
        <p:spPr>
          <a:xfrm flipV="1">
            <a:off x="0" y="2355726"/>
            <a:ext cx="3082967" cy="184291"/>
          </a:xfrm>
          <a:custGeom>
            <a:avLst/>
            <a:gdLst/>
            <a:ahLst/>
            <a:cxnLst/>
            <a:rect l="l" t="t" r="r" b="b"/>
            <a:pathLst>
              <a:path w="4571707" h="242218">
                <a:moveTo>
                  <a:pt x="0" y="242218"/>
                </a:moveTo>
                <a:lnTo>
                  <a:pt x="4571707" y="242218"/>
                </a:lnTo>
                <a:lnTo>
                  <a:pt x="4571707" y="0"/>
                </a:lnTo>
                <a:lnTo>
                  <a:pt x="0" y="0"/>
                </a:ln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rtlCol="0" anchor="ctr"/>
          <a:lstStyle/>
          <a:p>
            <a:pPr algn="ctr"/>
            <a:endParaRPr lang="en-US">
              <a:solidFill>
                <a:schemeClr val="lt1"/>
              </a:solidFill>
            </a:endParaRPr>
          </a:p>
        </p:txBody>
      </p:sp>
      <p:grpSp>
        <p:nvGrpSpPr>
          <p:cNvPr id="4" name="组合 3"/>
          <p:cNvGrpSpPr/>
          <p:nvPr/>
        </p:nvGrpSpPr>
        <p:grpSpPr>
          <a:xfrm>
            <a:off x="2419544" y="2356798"/>
            <a:ext cx="1314418" cy="1311464"/>
            <a:chOff x="3225639" y="4543564"/>
            <a:chExt cx="1752329" cy="1748619"/>
          </a:xfrm>
        </p:grpSpPr>
        <p:sp>
          <p:nvSpPr>
            <p:cNvPr id="5" name="椭圆 4"/>
            <p:cNvSpPr/>
            <p:nvPr/>
          </p:nvSpPr>
          <p:spPr>
            <a:xfrm flipV="1">
              <a:off x="3225639" y="4543565"/>
              <a:ext cx="1735762" cy="1734334"/>
            </a:xfrm>
            <a:prstGeom prst="ellipse">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lumMod val="85000"/>
                    <a:lumOff val="15000"/>
                  </a:schemeClr>
                </a:solidFill>
              </a:endParaRPr>
            </a:p>
          </p:txBody>
        </p:sp>
        <p:sp>
          <p:nvSpPr>
            <p:cNvPr id="7" name="椭圆 6"/>
            <p:cNvSpPr/>
            <p:nvPr/>
          </p:nvSpPr>
          <p:spPr>
            <a:xfrm rot="10800000" flipV="1">
              <a:off x="3467830" y="4786206"/>
              <a:ext cx="1284515" cy="1284516"/>
            </a:xfrm>
            <a:prstGeom prst="ellipse">
              <a:avLst/>
            </a:prstGeom>
            <a:solidFill>
              <a:sysClr val="window" lastClr="FFFFFF"/>
            </a:solidFill>
            <a:ln w="25400" cap="flat" cmpd="sng" algn="ctr">
              <a:noFill/>
              <a:prstDash val="solid"/>
            </a:ln>
            <a:effectLst/>
          </p:spPr>
          <p:txBody>
            <a:bodyPr tIns="36000" anchor="ctr" anchorCtr="1"/>
            <a:lstStyle/>
            <a:p>
              <a:pPr lvl="0" algn="ctr">
                <a:defRPr/>
              </a:pPr>
              <a:r>
                <a:rPr lang="en-US" altLang="zh-CN" sz="3000" b="1" kern="0" dirty="0">
                  <a:solidFill>
                    <a:schemeClr val="tx1">
                      <a:lumMod val="85000"/>
                      <a:lumOff val="15000"/>
                    </a:schemeClr>
                  </a:solidFill>
                  <a:latin typeface="Bebas" pitchFamily="2" charset="0"/>
                  <a:ea typeface="微软雅黑" pitchFamily="34" charset="-122"/>
                </a:rPr>
                <a:t>02</a:t>
              </a:r>
              <a:endParaRPr lang="zh-CN" altLang="en-US" sz="3000" b="1" kern="0" dirty="0">
                <a:solidFill>
                  <a:schemeClr val="tx1">
                    <a:lumMod val="85000"/>
                    <a:lumOff val="15000"/>
                  </a:schemeClr>
                </a:solidFill>
                <a:latin typeface="Bebas" pitchFamily="2" charset="0"/>
                <a:ea typeface="微软雅黑" pitchFamily="34" charset="-122"/>
              </a:endParaRPr>
            </a:p>
          </p:txBody>
        </p:sp>
        <p:sp>
          <p:nvSpPr>
            <p:cNvPr id="8" name="椭圆 7"/>
            <p:cNvSpPr/>
            <p:nvPr/>
          </p:nvSpPr>
          <p:spPr>
            <a:xfrm flipV="1">
              <a:off x="3225639" y="4543564"/>
              <a:ext cx="1752329" cy="174861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chemeClr val="accent1">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lumMod val="85000"/>
                    <a:lumOff val="15000"/>
                  </a:schemeClr>
                </a:solidFill>
              </a:endParaRPr>
            </a:p>
          </p:txBody>
        </p:sp>
      </p:grpSp>
      <p:sp>
        <p:nvSpPr>
          <p:cNvPr id="9" name="矩形 14"/>
          <p:cNvSpPr/>
          <p:nvPr/>
        </p:nvSpPr>
        <p:spPr>
          <a:xfrm>
            <a:off x="0" y="1952922"/>
            <a:ext cx="5328182" cy="184291"/>
          </a:xfrm>
          <a:custGeom>
            <a:avLst/>
            <a:gdLst/>
            <a:ahLst/>
            <a:cxnLst/>
            <a:rect l="l" t="t" r="r" b="b"/>
            <a:pathLst>
              <a:path w="4571707" h="242218">
                <a:moveTo>
                  <a:pt x="0" y="0"/>
                </a:moveTo>
                <a:lnTo>
                  <a:pt x="4571707" y="0"/>
                </a:lnTo>
                <a:lnTo>
                  <a:pt x="4571707" y="242218"/>
                </a:lnTo>
                <a:lnTo>
                  <a:pt x="0" y="242218"/>
                </a:lnTo>
                <a:close/>
              </a:path>
            </a:pathLst>
          </a:cu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endParaRPr lang="en-US">
              <a:solidFill>
                <a:schemeClr val="lt1"/>
              </a:solidFill>
            </a:endParaRPr>
          </a:p>
        </p:txBody>
      </p:sp>
      <p:grpSp>
        <p:nvGrpSpPr>
          <p:cNvPr id="10" name="组合 9"/>
          <p:cNvGrpSpPr/>
          <p:nvPr/>
        </p:nvGrpSpPr>
        <p:grpSpPr>
          <a:xfrm>
            <a:off x="4598861" y="845034"/>
            <a:ext cx="1301991" cy="1303965"/>
            <a:chOff x="6131016" y="674750"/>
            <a:chExt cx="1735762" cy="1738620"/>
          </a:xfrm>
        </p:grpSpPr>
        <p:sp>
          <p:nvSpPr>
            <p:cNvPr id="11" name="椭圆 10"/>
            <p:cNvSpPr/>
            <p:nvPr/>
          </p:nvSpPr>
          <p:spPr>
            <a:xfrm>
              <a:off x="6131016" y="674750"/>
              <a:ext cx="1735762" cy="1735763"/>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 name="椭圆 11"/>
            <p:cNvSpPr/>
            <p:nvPr/>
          </p:nvSpPr>
          <p:spPr>
            <a:xfrm>
              <a:off x="6373207" y="882392"/>
              <a:ext cx="1284515" cy="1284516"/>
            </a:xfrm>
            <a:prstGeom prst="ellipse">
              <a:avLst/>
            </a:prstGeom>
            <a:solidFill>
              <a:sysClr val="window" lastClr="FFFFFF"/>
            </a:solidFill>
            <a:ln w="25400" cap="flat" cmpd="sng" algn="ctr">
              <a:noFill/>
              <a:prstDash val="solid"/>
            </a:ln>
            <a:effectLst/>
          </p:spPr>
          <p:txBody>
            <a:bodyPr tIns="36000" anchor="ctr"/>
            <a:lstStyle/>
            <a:p>
              <a:pPr lvl="0" algn="ctr">
                <a:defRPr/>
              </a:pPr>
              <a:r>
                <a:rPr lang="en-US" altLang="zh-CN" sz="3000" b="1" kern="0" dirty="0">
                  <a:solidFill>
                    <a:schemeClr val="tx1">
                      <a:lumMod val="85000"/>
                      <a:lumOff val="15000"/>
                    </a:schemeClr>
                  </a:solidFill>
                  <a:latin typeface="Bebas" pitchFamily="2" charset="0"/>
                  <a:ea typeface="微软雅黑" pitchFamily="34" charset="-122"/>
                </a:rPr>
                <a:t>01</a:t>
              </a:r>
              <a:endParaRPr lang="zh-CN" altLang="en-US" sz="3000" b="1" kern="0" dirty="0">
                <a:solidFill>
                  <a:schemeClr val="tx1">
                    <a:lumMod val="85000"/>
                    <a:lumOff val="15000"/>
                  </a:schemeClr>
                </a:solidFill>
                <a:latin typeface="Bebas" pitchFamily="2" charset="0"/>
                <a:ea typeface="微软雅黑" pitchFamily="34" charset="-122"/>
              </a:endParaRPr>
            </a:p>
          </p:txBody>
        </p:sp>
        <p:sp>
          <p:nvSpPr>
            <p:cNvPr id="13" name="椭圆 7"/>
            <p:cNvSpPr/>
            <p:nvPr/>
          </p:nvSpPr>
          <p:spPr>
            <a:xfrm>
              <a:off x="6131016" y="677607"/>
              <a:ext cx="1735762" cy="1735763"/>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chemeClr val="accent1">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lumMod val="85000"/>
                    <a:lumOff val="15000"/>
                  </a:schemeClr>
                </a:solidFill>
              </a:endParaRPr>
            </a:p>
          </p:txBody>
        </p:sp>
      </p:grpSp>
      <p:sp>
        <p:nvSpPr>
          <p:cNvPr id="14" name="矩形 14"/>
          <p:cNvSpPr/>
          <p:nvPr/>
        </p:nvSpPr>
        <p:spPr>
          <a:xfrm flipV="1">
            <a:off x="4572001" y="2355726"/>
            <a:ext cx="4573315" cy="184291"/>
          </a:xfrm>
          <a:custGeom>
            <a:avLst/>
            <a:gdLst/>
            <a:ahLst/>
            <a:cxnLst/>
            <a:rect l="l" t="t" r="r" b="b"/>
            <a:pathLst>
              <a:path w="4571707" h="242218">
                <a:moveTo>
                  <a:pt x="0" y="242218"/>
                </a:moveTo>
                <a:lnTo>
                  <a:pt x="4571707" y="242218"/>
                </a:lnTo>
                <a:lnTo>
                  <a:pt x="4571707" y="0"/>
                </a:lnTo>
                <a:lnTo>
                  <a:pt x="0" y="0"/>
                </a:lnTo>
                <a:close/>
              </a:path>
            </a:pathLst>
          </a:cu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US">
              <a:solidFill>
                <a:schemeClr val="lt1"/>
              </a:solidFill>
            </a:endParaRPr>
          </a:p>
        </p:txBody>
      </p:sp>
      <p:grpSp>
        <p:nvGrpSpPr>
          <p:cNvPr id="15" name="组合 14"/>
          <p:cNvGrpSpPr/>
          <p:nvPr/>
        </p:nvGrpSpPr>
        <p:grpSpPr>
          <a:xfrm>
            <a:off x="3921004" y="2355727"/>
            <a:ext cx="1301991" cy="1301822"/>
            <a:chOff x="5227325" y="4542136"/>
            <a:chExt cx="1735762" cy="1735763"/>
          </a:xfrm>
        </p:grpSpPr>
        <p:sp>
          <p:nvSpPr>
            <p:cNvPr id="16" name="椭圆 15"/>
            <p:cNvSpPr/>
            <p:nvPr/>
          </p:nvSpPr>
          <p:spPr>
            <a:xfrm flipV="1">
              <a:off x="5227325" y="4543565"/>
              <a:ext cx="1735762" cy="1734334"/>
            </a:xfrm>
            <a:prstGeom prst="ellipse">
              <a:avLst/>
            </a:prstGeom>
            <a:solidFill>
              <a:schemeClr val="accent1">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7" name="椭圆 16"/>
            <p:cNvSpPr/>
            <p:nvPr/>
          </p:nvSpPr>
          <p:spPr>
            <a:xfrm rot="10800000" flipV="1">
              <a:off x="5469516" y="4786206"/>
              <a:ext cx="1284515" cy="1284516"/>
            </a:xfrm>
            <a:prstGeom prst="ellipse">
              <a:avLst/>
            </a:prstGeom>
            <a:solidFill>
              <a:sysClr val="window" lastClr="FFFFFF"/>
            </a:solidFill>
            <a:ln w="25400" cap="flat" cmpd="sng" algn="ctr">
              <a:noFill/>
              <a:prstDash val="solid"/>
            </a:ln>
            <a:effectLst/>
          </p:spPr>
          <p:txBody>
            <a:bodyPr tIns="36000" anchor="ctr"/>
            <a:lstStyle/>
            <a:p>
              <a:pPr lvl="0" algn="ctr">
                <a:defRPr/>
              </a:pPr>
              <a:r>
                <a:rPr lang="en-US" altLang="zh-CN" sz="3000" b="1" kern="0">
                  <a:solidFill>
                    <a:schemeClr val="tx1">
                      <a:lumMod val="85000"/>
                      <a:lumOff val="15000"/>
                    </a:schemeClr>
                  </a:solidFill>
                  <a:latin typeface="Bebas" pitchFamily="2" charset="0"/>
                  <a:ea typeface="微软雅黑" pitchFamily="34" charset="-122"/>
                </a:rPr>
                <a:t>03</a:t>
              </a:r>
              <a:endParaRPr lang="zh-CN" altLang="en-US" sz="3000" b="1" kern="0">
                <a:solidFill>
                  <a:schemeClr val="tx1">
                    <a:lumMod val="85000"/>
                    <a:lumOff val="15000"/>
                  </a:schemeClr>
                </a:solidFill>
                <a:latin typeface="Bebas" pitchFamily="2" charset="0"/>
                <a:ea typeface="微软雅黑" pitchFamily="34" charset="-122"/>
              </a:endParaRPr>
            </a:p>
          </p:txBody>
        </p:sp>
        <p:sp>
          <p:nvSpPr>
            <p:cNvPr id="18" name="椭圆 7"/>
            <p:cNvSpPr/>
            <p:nvPr/>
          </p:nvSpPr>
          <p:spPr>
            <a:xfrm flipV="1">
              <a:off x="5227325" y="4542136"/>
              <a:ext cx="1735762" cy="1735763"/>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lumMod val="85000"/>
                    <a:lumOff val="15000"/>
                  </a:schemeClr>
                </a:solidFill>
              </a:endParaRPr>
            </a:p>
          </p:txBody>
        </p:sp>
      </p:grpSp>
      <p:sp>
        <p:nvSpPr>
          <p:cNvPr id="19" name="TextBox 18"/>
          <p:cNvSpPr txBox="1"/>
          <p:nvPr/>
        </p:nvSpPr>
        <p:spPr>
          <a:xfrm>
            <a:off x="1433642" y="1155658"/>
            <a:ext cx="2895306" cy="487954"/>
          </a:xfrm>
          <a:prstGeom prst="rect">
            <a:avLst/>
          </a:prstGeom>
          <a:noFill/>
        </p:spPr>
        <p:txBody>
          <a:bodyPr wrap="square" lIns="68580" tIns="34290" rIns="68580" bIns="34290" rtlCol="0">
            <a:spAutoFit/>
          </a:bodyPr>
          <a:lstStyle/>
          <a:p>
            <a:pPr>
              <a:lnSpc>
                <a:spcPct val="130000"/>
              </a:lnSpc>
            </a:pPr>
            <a:r>
              <a:rPr lang="zh-CN" altLang="en-US" sz="1100" dirty="0">
                <a:solidFill>
                  <a:schemeClr val="tx1">
                    <a:lumMod val="85000"/>
                    <a:lumOff val="15000"/>
                  </a:schemeClr>
                </a:solidFill>
                <a:latin typeface="微软雅黑" pitchFamily="34" charset="-122"/>
                <a:ea typeface="微软雅黑" pitchFamily="34" charset="-122"/>
              </a:rPr>
              <a:t>您的内容打在这里，或者通过复制您的文本后，在此框中</a:t>
            </a:r>
            <a:r>
              <a:rPr lang="zh-CN" altLang="en-US" sz="1100">
                <a:solidFill>
                  <a:schemeClr val="tx1">
                    <a:lumMod val="85000"/>
                    <a:lumOff val="15000"/>
                  </a:schemeClr>
                </a:solidFill>
                <a:latin typeface="微软雅黑" pitchFamily="34" charset="-122"/>
                <a:ea typeface="微软雅黑" pitchFamily="34" charset="-122"/>
              </a:rPr>
              <a:t>选择粘贴，并选择只保留文字。</a:t>
            </a:r>
          </a:p>
        </p:txBody>
      </p:sp>
      <p:sp>
        <p:nvSpPr>
          <p:cNvPr id="20" name="TextBox 19"/>
          <p:cNvSpPr txBox="1"/>
          <p:nvPr/>
        </p:nvSpPr>
        <p:spPr>
          <a:xfrm>
            <a:off x="1439244" y="855574"/>
            <a:ext cx="908059" cy="300083"/>
          </a:xfrm>
          <a:prstGeom prst="rect">
            <a:avLst/>
          </a:prstGeom>
          <a:noFill/>
        </p:spPr>
        <p:txBody>
          <a:bodyPr wrap="none" lIns="68580" tIns="34290" rIns="68580" bIns="34290" rtlCol="0">
            <a:spAutoFit/>
          </a:bodyPr>
          <a:lstStyle/>
          <a:p>
            <a:r>
              <a:rPr lang="zh-CN" altLang="en-US" sz="1500">
                <a:solidFill>
                  <a:schemeClr val="tx1">
                    <a:lumMod val="85000"/>
                    <a:lumOff val="15000"/>
                  </a:schemeClr>
                </a:solidFill>
                <a:latin typeface="微软雅黑" pitchFamily="34" charset="-122"/>
                <a:ea typeface="微软雅黑" pitchFamily="34" charset="-122"/>
              </a:rPr>
              <a:t>添加标题</a:t>
            </a:r>
          </a:p>
        </p:txBody>
      </p:sp>
      <p:sp>
        <p:nvSpPr>
          <p:cNvPr id="21" name="TextBox 20"/>
          <p:cNvSpPr txBox="1"/>
          <p:nvPr/>
        </p:nvSpPr>
        <p:spPr>
          <a:xfrm>
            <a:off x="445621" y="3033546"/>
            <a:ext cx="1901683" cy="487954"/>
          </a:xfrm>
          <a:prstGeom prst="rect">
            <a:avLst/>
          </a:prstGeom>
          <a:noFill/>
        </p:spPr>
        <p:txBody>
          <a:bodyPr wrap="square" lIns="68580" tIns="34290" rIns="68580" bIns="34290" rtlCol="0">
            <a:spAutoFit/>
          </a:bodyPr>
          <a:lstStyle/>
          <a:p>
            <a:pPr>
              <a:lnSpc>
                <a:spcPct val="130000"/>
              </a:lnSpc>
            </a:pPr>
            <a:r>
              <a:rPr lang="zh-CN" altLang="en-US" sz="1100" dirty="0">
                <a:solidFill>
                  <a:schemeClr val="tx1">
                    <a:lumMod val="85000"/>
                    <a:lumOff val="15000"/>
                  </a:schemeClr>
                </a:solidFill>
                <a:latin typeface="微软雅黑" pitchFamily="34" charset="-122"/>
                <a:ea typeface="微软雅黑" pitchFamily="34" charset="-122"/>
              </a:rPr>
              <a:t>您的内容打在这里，或者通过复制您的文本后，在此</a:t>
            </a:r>
            <a:r>
              <a:rPr lang="zh-CN" altLang="en-US" sz="1100" dirty="0" smtClean="0">
                <a:solidFill>
                  <a:schemeClr val="tx1">
                    <a:lumMod val="85000"/>
                    <a:lumOff val="15000"/>
                  </a:schemeClr>
                </a:solidFill>
                <a:latin typeface="微软雅黑" pitchFamily="34" charset="-122"/>
                <a:ea typeface="微软雅黑" pitchFamily="34" charset="-122"/>
              </a:rPr>
              <a:t>框</a:t>
            </a:r>
            <a:endParaRPr lang="zh-CN" altLang="en-US" sz="1100" dirty="0">
              <a:solidFill>
                <a:schemeClr val="tx1">
                  <a:lumMod val="85000"/>
                  <a:lumOff val="15000"/>
                </a:schemeClr>
              </a:solidFill>
              <a:latin typeface="微软雅黑" pitchFamily="34" charset="-122"/>
              <a:ea typeface="微软雅黑" pitchFamily="34" charset="-122"/>
            </a:endParaRPr>
          </a:p>
        </p:txBody>
      </p:sp>
      <p:sp>
        <p:nvSpPr>
          <p:cNvPr id="22" name="TextBox 21"/>
          <p:cNvSpPr txBox="1"/>
          <p:nvPr/>
        </p:nvSpPr>
        <p:spPr>
          <a:xfrm>
            <a:off x="451222" y="2733463"/>
            <a:ext cx="908059" cy="300083"/>
          </a:xfrm>
          <a:prstGeom prst="rect">
            <a:avLst/>
          </a:prstGeom>
          <a:noFill/>
        </p:spPr>
        <p:txBody>
          <a:bodyPr wrap="none" lIns="68580" tIns="34290" rIns="68580" bIns="34290" rtlCol="0">
            <a:spAutoFit/>
          </a:bodyPr>
          <a:lstStyle/>
          <a:p>
            <a:r>
              <a:rPr lang="zh-CN" altLang="en-US" sz="1500">
                <a:solidFill>
                  <a:schemeClr val="tx1">
                    <a:lumMod val="85000"/>
                    <a:lumOff val="15000"/>
                  </a:schemeClr>
                </a:solidFill>
                <a:latin typeface="微软雅黑" pitchFamily="34" charset="-122"/>
                <a:ea typeface="微软雅黑" pitchFamily="34" charset="-122"/>
              </a:rPr>
              <a:t>添加标题</a:t>
            </a:r>
          </a:p>
        </p:txBody>
      </p:sp>
      <p:sp>
        <p:nvSpPr>
          <p:cNvPr id="23" name="TextBox 22"/>
          <p:cNvSpPr txBox="1"/>
          <p:nvPr/>
        </p:nvSpPr>
        <p:spPr>
          <a:xfrm>
            <a:off x="5411005" y="3041746"/>
            <a:ext cx="2895306" cy="487954"/>
          </a:xfrm>
          <a:prstGeom prst="rect">
            <a:avLst/>
          </a:prstGeom>
          <a:noFill/>
        </p:spPr>
        <p:txBody>
          <a:bodyPr wrap="square" lIns="68580" tIns="34290" rIns="68580" bIns="34290" rtlCol="0">
            <a:spAutoFit/>
          </a:bodyPr>
          <a:lstStyle/>
          <a:p>
            <a:pPr>
              <a:lnSpc>
                <a:spcPct val="130000"/>
              </a:lnSpc>
            </a:pPr>
            <a:r>
              <a:rPr lang="zh-CN" altLang="en-US" sz="1100" dirty="0">
                <a:solidFill>
                  <a:schemeClr val="tx1">
                    <a:lumMod val="85000"/>
                    <a:lumOff val="15000"/>
                  </a:schemeClr>
                </a:solidFill>
                <a:latin typeface="微软雅黑" pitchFamily="34" charset="-122"/>
                <a:ea typeface="微软雅黑" pitchFamily="34" charset="-122"/>
              </a:rPr>
              <a:t>您的内容打在这里，或者通过复制您的文本后，在此框中</a:t>
            </a:r>
            <a:r>
              <a:rPr lang="zh-CN" altLang="en-US" sz="1100">
                <a:solidFill>
                  <a:schemeClr val="tx1">
                    <a:lumMod val="85000"/>
                    <a:lumOff val="15000"/>
                  </a:schemeClr>
                </a:solidFill>
                <a:latin typeface="微软雅黑" pitchFamily="34" charset="-122"/>
                <a:ea typeface="微软雅黑" pitchFamily="34" charset="-122"/>
              </a:rPr>
              <a:t>选择粘贴，并选择只保留文字。</a:t>
            </a:r>
          </a:p>
        </p:txBody>
      </p:sp>
      <p:sp>
        <p:nvSpPr>
          <p:cNvPr id="24" name="TextBox 23"/>
          <p:cNvSpPr txBox="1"/>
          <p:nvPr/>
        </p:nvSpPr>
        <p:spPr>
          <a:xfrm>
            <a:off x="5416607" y="2741662"/>
            <a:ext cx="908059" cy="300083"/>
          </a:xfrm>
          <a:prstGeom prst="rect">
            <a:avLst/>
          </a:prstGeom>
          <a:noFill/>
        </p:spPr>
        <p:txBody>
          <a:bodyPr wrap="none" lIns="68580" tIns="34290" rIns="68580" bIns="34290" rtlCol="0">
            <a:spAutoFit/>
          </a:bodyPr>
          <a:lstStyle/>
          <a:p>
            <a:r>
              <a:rPr lang="zh-CN" altLang="en-US" sz="1500">
                <a:solidFill>
                  <a:schemeClr val="tx1">
                    <a:lumMod val="85000"/>
                    <a:lumOff val="15000"/>
                  </a:schemeClr>
                </a:solidFill>
                <a:latin typeface="微软雅黑" pitchFamily="34" charset="-122"/>
                <a:ea typeface="微软雅黑" pitchFamily="34" charset="-122"/>
              </a:rPr>
              <a:t>添加标题</a:t>
            </a:r>
          </a:p>
        </p:txBody>
      </p:sp>
      <p:sp>
        <p:nvSpPr>
          <p:cNvPr id="25" name="TextBox 24"/>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304" y="3705110"/>
            <a:ext cx="7005113" cy="1278275"/>
          </a:xfrm>
          <a:prstGeom prst="rect">
            <a:avLst/>
          </a:prstGeom>
        </p:spPr>
      </p:pic>
    </p:spTree>
    <p:extLst>
      <p:ext uri="{BB962C8B-B14F-4D97-AF65-F5344CB8AC3E}">
        <p14:creationId xmlns:p14="http://schemas.microsoft.com/office/powerpoint/2010/main" val="37230586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3500"/>
                            </p:stCondLst>
                            <p:childTnLst>
                              <p:par>
                                <p:cTn id="33" presetID="17" presetClass="entr" presetSubtype="1" fill="hold" grpId="0" nodeType="afterEffect">
                                  <p:stCondLst>
                                    <p:cond delay="0"/>
                                  </p:stCondLst>
                                  <p:iterate type="lt">
                                    <p:tmPct val="40000"/>
                                  </p:iterate>
                                  <p:childTnLst>
                                    <p:set>
                                      <p:cBhvr>
                                        <p:cTn id="34" dur="1" fill="hold">
                                          <p:stCondLst>
                                            <p:cond delay="0"/>
                                          </p:stCondLst>
                                        </p:cTn>
                                        <p:tgtEl>
                                          <p:spTgt spid="20"/>
                                        </p:tgtEl>
                                        <p:attrNameLst>
                                          <p:attrName>style.visibility</p:attrName>
                                        </p:attrNameLst>
                                      </p:cBhvr>
                                      <p:to>
                                        <p:strVal val="visible"/>
                                      </p:to>
                                    </p:set>
                                    <p:anim calcmode="lin" valueType="num">
                                      <p:cBhvr>
                                        <p:cTn id="35" dur="250" fill="hold"/>
                                        <p:tgtEl>
                                          <p:spTgt spid="20"/>
                                        </p:tgtEl>
                                        <p:attrNameLst>
                                          <p:attrName>ppt_x</p:attrName>
                                        </p:attrNameLst>
                                      </p:cBhvr>
                                      <p:tavLst>
                                        <p:tav tm="0">
                                          <p:val>
                                            <p:strVal val="#ppt_x"/>
                                          </p:val>
                                        </p:tav>
                                        <p:tav tm="100000">
                                          <p:val>
                                            <p:strVal val="#ppt_x"/>
                                          </p:val>
                                        </p:tav>
                                      </p:tavLst>
                                    </p:anim>
                                    <p:anim calcmode="lin" valueType="num">
                                      <p:cBhvr>
                                        <p:cTn id="36" dur="250" fill="hold"/>
                                        <p:tgtEl>
                                          <p:spTgt spid="20"/>
                                        </p:tgtEl>
                                        <p:attrNameLst>
                                          <p:attrName>ppt_y</p:attrName>
                                        </p:attrNameLst>
                                      </p:cBhvr>
                                      <p:tavLst>
                                        <p:tav tm="0">
                                          <p:val>
                                            <p:strVal val="#ppt_y-#ppt_h/2"/>
                                          </p:val>
                                        </p:tav>
                                        <p:tav tm="100000">
                                          <p:val>
                                            <p:strVal val="#ppt_y"/>
                                          </p:val>
                                        </p:tav>
                                      </p:tavLst>
                                    </p:anim>
                                    <p:anim calcmode="lin" valueType="num">
                                      <p:cBhvr>
                                        <p:cTn id="37" dur="250" fill="hold"/>
                                        <p:tgtEl>
                                          <p:spTgt spid="20"/>
                                        </p:tgtEl>
                                        <p:attrNameLst>
                                          <p:attrName>ppt_w</p:attrName>
                                        </p:attrNameLst>
                                      </p:cBhvr>
                                      <p:tavLst>
                                        <p:tav tm="0">
                                          <p:val>
                                            <p:strVal val="#ppt_w"/>
                                          </p:val>
                                        </p:tav>
                                        <p:tav tm="100000">
                                          <p:val>
                                            <p:strVal val="#ppt_w"/>
                                          </p:val>
                                        </p:tav>
                                      </p:tavLst>
                                    </p:anim>
                                    <p:anim calcmode="lin" valueType="num">
                                      <p:cBhvr>
                                        <p:cTn id="38" dur="250" fill="hold"/>
                                        <p:tgtEl>
                                          <p:spTgt spid="20"/>
                                        </p:tgtEl>
                                        <p:attrNameLst>
                                          <p:attrName>ppt_h</p:attrName>
                                        </p:attrNameLst>
                                      </p:cBhvr>
                                      <p:tavLst>
                                        <p:tav tm="0">
                                          <p:val>
                                            <p:fltVal val="0"/>
                                          </p:val>
                                        </p:tav>
                                        <p:tav tm="100000">
                                          <p:val>
                                            <p:strVal val="#ppt_h"/>
                                          </p:val>
                                        </p:tav>
                                      </p:tavLst>
                                    </p:anim>
                                  </p:childTnLst>
                                </p:cTn>
                              </p:par>
                            </p:childTnLst>
                          </p:cTn>
                        </p:par>
                        <p:par>
                          <p:cTn id="39" fill="hold">
                            <p:stCondLst>
                              <p:cond delay="4050"/>
                            </p:stCondLst>
                            <p:childTnLst>
                              <p:par>
                                <p:cTn id="40" presetID="22" presetClass="entr" presetSubtype="8"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4550"/>
                            </p:stCondLst>
                            <p:childTnLst>
                              <p:par>
                                <p:cTn id="44" presetID="17" presetClass="entr" presetSubtype="1" fill="hold" grpId="0" nodeType="afterEffect">
                                  <p:stCondLst>
                                    <p:cond delay="0"/>
                                  </p:stCondLst>
                                  <p:iterate type="lt">
                                    <p:tmPct val="40000"/>
                                  </p:iterate>
                                  <p:childTnLst>
                                    <p:set>
                                      <p:cBhvr>
                                        <p:cTn id="45" dur="1" fill="hold">
                                          <p:stCondLst>
                                            <p:cond delay="0"/>
                                          </p:stCondLst>
                                        </p:cTn>
                                        <p:tgtEl>
                                          <p:spTgt spid="22"/>
                                        </p:tgtEl>
                                        <p:attrNameLst>
                                          <p:attrName>style.visibility</p:attrName>
                                        </p:attrNameLst>
                                      </p:cBhvr>
                                      <p:to>
                                        <p:strVal val="visible"/>
                                      </p:to>
                                    </p:set>
                                    <p:anim calcmode="lin" valueType="num">
                                      <p:cBhvr>
                                        <p:cTn id="46" dur="250" fill="hold"/>
                                        <p:tgtEl>
                                          <p:spTgt spid="22"/>
                                        </p:tgtEl>
                                        <p:attrNameLst>
                                          <p:attrName>ppt_x</p:attrName>
                                        </p:attrNameLst>
                                      </p:cBhvr>
                                      <p:tavLst>
                                        <p:tav tm="0">
                                          <p:val>
                                            <p:strVal val="#ppt_x"/>
                                          </p:val>
                                        </p:tav>
                                        <p:tav tm="100000">
                                          <p:val>
                                            <p:strVal val="#ppt_x"/>
                                          </p:val>
                                        </p:tav>
                                      </p:tavLst>
                                    </p:anim>
                                    <p:anim calcmode="lin" valueType="num">
                                      <p:cBhvr>
                                        <p:cTn id="47" dur="250" fill="hold"/>
                                        <p:tgtEl>
                                          <p:spTgt spid="22"/>
                                        </p:tgtEl>
                                        <p:attrNameLst>
                                          <p:attrName>ppt_y</p:attrName>
                                        </p:attrNameLst>
                                      </p:cBhvr>
                                      <p:tavLst>
                                        <p:tav tm="0">
                                          <p:val>
                                            <p:strVal val="#ppt_y-#ppt_h/2"/>
                                          </p:val>
                                        </p:tav>
                                        <p:tav tm="100000">
                                          <p:val>
                                            <p:strVal val="#ppt_y"/>
                                          </p:val>
                                        </p:tav>
                                      </p:tavLst>
                                    </p:anim>
                                    <p:anim calcmode="lin" valueType="num">
                                      <p:cBhvr>
                                        <p:cTn id="48" dur="250" fill="hold"/>
                                        <p:tgtEl>
                                          <p:spTgt spid="22"/>
                                        </p:tgtEl>
                                        <p:attrNameLst>
                                          <p:attrName>ppt_w</p:attrName>
                                        </p:attrNameLst>
                                      </p:cBhvr>
                                      <p:tavLst>
                                        <p:tav tm="0">
                                          <p:val>
                                            <p:strVal val="#ppt_w"/>
                                          </p:val>
                                        </p:tav>
                                        <p:tav tm="100000">
                                          <p:val>
                                            <p:strVal val="#ppt_w"/>
                                          </p:val>
                                        </p:tav>
                                      </p:tavLst>
                                    </p:anim>
                                    <p:anim calcmode="lin" valueType="num">
                                      <p:cBhvr>
                                        <p:cTn id="49" dur="250" fill="hold"/>
                                        <p:tgtEl>
                                          <p:spTgt spid="22"/>
                                        </p:tgtEl>
                                        <p:attrNameLst>
                                          <p:attrName>ppt_h</p:attrName>
                                        </p:attrNameLst>
                                      </p:cBhvr>
                                      <p:tavLst>
                                        <p:tav tm="0">
                                          <p:val>
                                            <p:fltVal val="0"/>
                                          </p:val>
                                        </p:tav>
                                        <p:tav tm="100000">
                                          <p:val>
                                            <p:strVal val="#ppt_h"/>
                                          </p:val>
                                        </p:tav>
                                      </p:tavLst>
                                    </p:anim>
                                  </p:childTnLst>
                                </p:cTn>
                              </p:par>
                            </p:childTnLst>
                          </p:cTn>
                        </p:par>
                        <p:par>
                          <p:cTn id="50" fill="hold">
                            <p:stCondLst>
                              <p:cond delay="51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par>
                          <p:cTn id="54" fill="hold">
                            <p:stCondLst>
                              <p:cond delay="5600"/>
                            </p:stCondLst>
                            <p:childTnLst>
                              <p:par>
                                <p:cTn id="55" presetID="17" presetClass="entr" presetSubtype="1" fill="hold" grpId="0" nodeType="afterEffect">
                                  <p:stCondLst>
                                    <p:cond delay="0"/>
                                  </p:stCondLst>
                                  <p:iterate type="lt">
                                    <p:tmPct val="40000"/>
                                  </p:iterate>
                                  <p:childTnLst>
                                    <p:set>
                                      <p:cBhvr>
                                        <p:cTn id="56" dur="1" fill="hold">
                                          <p:stCondLst>
                                            <p:cond delay="0"/>
                                          </p:stCondLst>
                                        </p:cTn>
                                        <p:tgtEl>
                                          <p:spTgt spid="24"/>
                                        </p:tgtEl>
                                        <p:attrNameLst>
                                          <p:attrName>style.visibility</p:attrName>
                                        </p:attrNameLst>
                                      </p:cBhvr>
                                      <p:to>
                                        <p:strVal val="visible"/>
                                      </p:to>
                                    </p:set>
                                    <p:anim calcmode="lin" valueType="num">
                                      <p:cBhvr>
                                        <p:cTn id="57" dur="250" fill="hold"/>
                                        <p:tgtEl>
                                          <p:spTgt spid="24"/>
                                        </p:tgtEl>
                                        <p:attrNameLst>
                                          <p:attrName>ppt_x</p:attrName>
                                        </p:attrNameLst>
                                      </p:cBhvr>
                                      <p:tavLst>
                                        <p:tav tm="0">
                                          <p:val>
                                            <p:strVal val="#ppt_x"/>
                                          </p:val>
                                        </p:tav>
                                        <p:tav tm="100000">
                                          <p:val>
                                            <p:strVal val="#ppt_x"/>
                                          </p:val>
                                        </p:tav>
                                      </p:tavLst>
                                    </p:anim>
                                    <p:anim calcmode="lin" valueType="num">
                                      <p:cBhvr>
                                        <p:cTn id="58" dur="250" fill="hold"/>
                                        <p:tgtEl>
                                          <p:spTgt spid="24"/>
                                        </p:tgtEl>
                                        <p:attrNameLst>
                                          <p:attrName>ppt_y</p:attrName>
                                        </p:attrNameLst>
                                      </p:cBhvr>
                                      <p:tavLst>
                                        <p:tav tm="0">
                                          <p:val>
                                            <p:strVal val="#ppt_y-#ppt_h/2"/>
                                          </p:val>
                                        </p:tav>
                                        <p:tav tm="100000">
                                          <p:val>
                                            <p:strVal val="#ppt_y"/>
                                          </p:val>
                                        </p:tav>
                                      </p:tavLst>
                                    </p:anim>
                                    <p:anim calcmode="lin" valueType="num">
                                      <p:cBhvr>
                                        <p:cTn id="59" dur="250" fill="hold"/>
                                        <p:tgtEl>
                                          <p:spTgt spid="24"/>
                                        </p:tgtEl>
                                        <p:attrNameLst>
                                          <p:attrName>ppt_w</p:attrName>
                                        </p:attrNameLst>
                                      </p:cBhvr>
                                      <p:tavLst>
                                        <p:tav tm="0">
                                          <p:val>
                                            <p:strVal val="#ppt_w"/>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childTnLst>
                          </p:cTn>
                        </p:par>
                        <p:par>
                          <p:cTn id="61" fill="hold">
                            <p:stCondLst>
                              <p:cond delay="6150"/>
                            </p:stCondLst>
                            <p:childTnLst>
                              <p:par>
                                <p:cTn id="62" presetID="22" presetClass="entr" presetSubtype="8"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childTnLst>
                          </p:cTn>
                        </p:par>
                        <p:par>
                          <p:cTn id="65" fill="hold">
                            <p:stCondLst>
                              <p:cond delay="6650"/>
                            </p:stCondLst>
                            <p:childTnLst>
                              <p:par>
                                <p:cTn id="66" presetID="10"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9" grpId="0" animBg="1"/>
      <p:bldP spid="14" grpId="0" animBg="1"/>
      <p:bldP spid="19"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a:t>已完成项目</a:t>
            </a:r>
            <a:r>
              <a:rPr lang="zh-CN" altLang="en-US" sz="1800" b="1" dirty="0" smtClean="0"/>
              <a:t>概述</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Rectangle 74"/>
          <p:cNvSpPr/>
          <p:nvPr/>
        </p:nvSpPr>
        <p:spPr>
          <a:xfrm>
            <a:off x="1331640" y="2190669"/>
            <a:ext cx="1510531" cy="1971369"/>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en-US" sz="1400">
              <a:solidFill>
                <a:schemeClr val="tx1">
                  <a:lumMod val="85000"/>
                  <a:lumOff val="15000"/>
                </a:schemeClr>
              </a:solidFill>
              <a:latin typeface="+mn-ea"/>
            </a:endParaRPr>
          </a:p>
        </p:txBody>
      </p:sp>
      <p:cxnSp>
        <p:nvCxnSpPr>
          <p:cNvPr id="4" name="Straight Connector 7"/>
          <p:cNvCxnSpPr/>
          <p:nvPr/>
        </p:nvCxnSpPr>
        <p:spPr>
          <a:xfrm>
            <a:off x="1331640" y="2580834"/>
            <a:ext cx="151053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331641" y="2277578"/>
            <a:ext cx="1510530" cy="215444"/>
          </a:xfrm>
          <a:prstGeom prst="rect">
            <a:avLst/>
          </a:prstGeom>
          <a:noFill/>
        </p:spPr>
        <p:txBody>
          <a:bodyPr wrap="square" lIns="0" tIns="0" rIns="91420" bIns="0" rtlCol="0">
            <a:spAutoFit/>
          </a:bodyPr>
          <a:lstStyle/>
          <a:p>
            <a:pPr algn="ctr"/>
            <a:r>
              <a:rPr lang="zh-CN" altLang="en-US" sz="1400" b="1" dirty="0" smtClean="0">
                <a:solidFill>
                  <a:schemeClr val="tx1">
                    <a:lumMod val="85000"/>
                    <a:lumOff val="15000"/>
                  </a:schemeClr>
                </a:solidFill>
                <a:latin typeface="+mn-ea"/>
                <a:cs typeface="Helvetica Neue"/>
              </a:rPr>
              <a:t>填加标题</a:t>
            </a:r>
            <a:endParaRPr lang="en-US" sz="1400" b="1" dirty="0">
              <a:solidFill>
                <a:schemeClr val="tx1">
                  <a:lumMod val="85000"/>
                  <a:lumOff val="15000"/>
                </a:schemeClr>
              </a:solidFill>
              <a:latin typeface="+mn-ea"/>
              <a:cs typeface="Helvetica Neue"/>
            </a:endParaRPr>
          </a:p>
        </p:txBody>
      </p:sp>
      <p:sp>
        <p:nvSpPr>
          <p:cNvPr id="7" name="TextBox 6"/>
          <p:cNvSpPr txBox="1"/>
          <p:nvPr/>
        </p:nvSpPr>
        <p:spPr>
          <a:xfrm>
            <a:off x="1331641" y="2811488"/>
            <a:ext cx="1510530" cy="1080296"/>
          </a:xfrm>
          <a:prstGeom prst="rect">
            <a:avLst/>
          </a:prstGeom>
          <a:noFill/>
        </p:spPr>
        <p:txBody>
          <a:bodyPr wrap="square" lIns="91440" tIns="0" rIns="91420" bIns="0" rtlCol="0">
            <a:spAutoFit/>
          </a:bodyPr>
          <a:lstStyle/>
          <a:p>
            <a:pPr algn="ctr">
              <a:lnSpc>
                <a:spcPct val="130000"/>
              </a:lnSpc>
            </a:pPr>
            <a:r>
              <a:rPr lang="zh-CN" altLang="en-US" sz="900" dirty="0">
                <a:solidFill>
                  <a:schemeClr val="tx1">
                    <a:lumMod val="85000"/>
                    <a:lumOff val="15000"/>
                  </a:schemeClr>
                </a:solidFill>
                <a:latin typeface="微软雅黑" pitchFamily="34" charset="-122"/>
              </a:rPr>
              <a:t>单击此处文本单击添加文本单击此处文本单击添加文本单击此处文本</a:t>
            </a:r>
            <a:r>
              <a:rPr lang="zh-CN" altLang="en-US" sz="900" dirty="0" smtClean="0">
                <a:solidFill>
                  <a:schemeClr val="tx1">
                    <a:lumMod val="85000"/>
                    <a:lumOff val="15000"/>
                  </a:schemeClr>
                </a:solidFill>
                <a:latin typeface="微软雅黑" pitchFamily="34" charset="-122"/>
              </a:rPr>
              <a:t>单击</a:t>
            </a:r>
            <a:r>
              <a:rPr lang="zh-CN" altLang="en-US" sz="900" dirty="0">
                <a:solidFill>
                  <a:schemeClr val="tx1">
                    <a:lumMod val="85000"/>
                    <a:lumOff val="15000"/>
                  </a:schemeClr>
                </a:solidFill>
                <a:latin typeface="微软雅黑" pitchFamily="34" charset="-122"/>
              </a:rPr>
              <a:t>单击此处文本单击添加文本单击此处文本单击添加文本单击此处文本单击</a:t>
            </a:r>
            <a:r>
              <a:rPr lang="zh-CN" altLang="en-US" sz="900" dirty="0" smtClean="0">
                <a:solidFill>
                  <a:schemeClr val="tx1">
                    <a:lumMod val="85000"/>
                    <a:lumOff val="15000"/>
                  </a:schemeClr>
                </a:solidFill>
                <a:latin typeface="微软雅黑" pitchFamily="34" charset="-122"/>
              </a:rPr>
              <a:t>添加</a:t>
            </a:r>
            <a:endParaRPr lang="en-US" altLang="zh-CN" sz="900" dirty="0">
              <a:solidFill>
                <a:schemeClr val="tx1">
                  <a:lumMod val="85000"/>
                  <a:lumOff val="15000"/>
                </a:schemeClr>
              </a:solidFill>
              <a:latin typeface="+mn-ea"/>
              <a:cs typeface="Calibri"/>
            </a:endParaRPr>
          </a:p>
        </p:txBody>
      </p:sp>
      <p:sp>
        <p:nvSpPr>
          <p:cNvPr id="8" name="Rectangle 90"/>
          <p:cNvSpPr/>
          <p:nvPr/>
        </p:nvSpPr>
        <p:spPr>
          <a:xfrm>
            <a:off x="3031696" y="2190669"/>
            <a:ext cx="1510531" cy="1971369"/>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en-US" sz="1400">
              <a:solidFill>
                <a:schemeClr val="tx1">
                  <a:lumMod val="85000"/>
                  <a:lumOff val="15000"/>
                </a:schemeClr>
              </a:solidFill>
              <a:latin typeface="+mn-ea"/>
            </a:endParaRPr>
          </a:p>
        </p:txBody>
      </p:sp>
      <p:cxnSp>
        <p:nvCxnSpPr>
          <p:cNvPr id="9" name="Straight Connector 97"/>
          <p:cNvCxnSpPr/>
          <p:nvPr/>
        </p:nvCxnSpPr>
        <p:spPr>
          <a:xfrm>
            <a:off x="3031696" y="2580834"/>
            <a:ext cx="151053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31697" y="2277578"/>
            <a:ext cx="1510530" cy="215444"/>
          </a:xfrm>
          <a:prstGeom prst="rect">
            <a:avLst/>
          </a:prstGeom>
          <a:noFill/>
        </p:spPr>
        <p:txBody>
          <a:bodyPr wrap="square" lIns="0" tIns="0" rIns="91420" bIns="0" rtlCol="0">
            <a:spAutoFit/>
          </a:bodyPr>
          <a:lstStyle/>
          <a:p>
            <a:pPr algn="ctr"/>
            <a:r>
              <a:rPr lang="zh-CN" altLang="en-US" sz="1400" b="1" dirty="0">
                <a:solidFill>
                  <a:schemeClr val="tx1">
                    <a:lumMod val="85000"/>
                    <a:lumOff val="15000"/>
                  </a:schemeClr>
                </a:solidFill>
                <a:latin typeface="+mn-ea"/>
                <a:cs typeface="Helvetica Neue"/>
              </a:rPr>
              <a:t>填加标题</a:t>
            </a:r>
            <a:endParaRPr lang="en-US" altLang="zh-CN" sz="1400" b="1" dirty="0">
              <a:solidFill>
                <a:schemeClr val="tx1">
                  <a:lumMod val="85000"/>
                  <a:lumOff val="15000"/>
                </a:schemeClr>
              </a:solidFill>
              <a:latin typeface="+mn-ea"/>
              <a:cs typeface="Helvetica Neue"/>
            </a:endParaRPr>
          </a:p>
        </p:txBody>
      </p:sp>
      <p:sp>
        <p:nvSpPr>
          <p:cNvPr id="11" name="TextBox 10"/>
          <p:cNvSpPr txBox="1"/>
          <p:nvPr/>
        </p:nvSpPr>
        <p:spPr>
          <a:xfrm>
            <a:off x="3031697" y="2811488"/>
            <a:ext cx="1510530" cy="1062727"/>
          </a:xfrm>
          <a:prstGeom prst="rect">
            <a:avLst/>
          </a:prstGeom>
          <a:noFill/>
        </p:spPr>
        <p:txBody>
          <a:bodyPr wrap="square" lIns="91440" tIns="0" rIns="91420" bIns="0" rtlCol="0">
            <a:spAutoFit/>
          </a:bodyPr>
          <a:lstStyle/>
          <a:p>
            <a:pPr algn="ctr">
              <a:lnSpc>
                <a:spcPct val="130000"/>
              </a:lnSpc>
            </a:pPr>
            <a:r>
              <a:rPr lang="zh-CN" altLang="en-US" sz="900" dirty="0">
                <a:solidFill>
                  <a:schemeClr val="tx1">
                    <a:lumMod val="85000"/>
                    <a:lumOff val="15000"/>
                  </a:schemeClr>
                </a:solidFill>
                <a:latin typeface="微软雅黑" pitchFamily="34" charset="-122"/>
              </a:rPr>
              <a:t>单击此处文本单击添加文本单击此处文本单击添加文本单击此处文本单击单击此处文本单击添加文本单击此处文本单击添加文本单击此处文本单击添加</a:t>
            </a:r>
            <a:endParaRPr lang="en-US" altLang="zh-CN" sz="900" dirty="0">
              <a:solidFill>
                <a:schemeClr val="tx1">
                  <a:lumMod val="85000"/>
                  <a:lumOff val="15000"/>
                </a:schemeClr>
              </a:solidFill>
              <a:latin typeface="+mn-ea"/>
              <a:cs typeface="Calibri"/>
            </a:endParaRPr>
          </a:p>
        </p:txBody>
      </p:sp>
      <p:sp>
        <p:nvSpPr>
          <p:cNvPr id="12" name="Rectangle 127"/>
          <p:cNvSpPr/>
          <p:nvPr/>
        </p:nvSpPr>
        <p:spPr>
          <a:xfrm>
            <a:off x="4743327" y="2184986"/>
            <a:ext cx="1510531" cy="1971369"/>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en-US" sz="1400">
              <a:solidFill>
                <a:schemeClr val="tx1">
                  <a:lumMod val="85000"/>
                  <a:lumOff val="15000"/>
                </a:schemeClr>
              </a:solidFill>
              <a:latin typeface="+mn-ea"/>
            </a:endParaRPr>
          </a:p>
        </p:txBody>
      </p:sp>
      <p:cxnSp>
        <p:nvCxnSpPr>
          <p:cNvPr id="13" name="Straight Connector 130"/>
          <p:cNvCxnSpPr/>
          <p:nvPr/>
        </p:nvCxnSpPr>
        <p:spPr>
          <a:xfrm>
            <a:off x="4743327" y="2575151"/>
            <a:ext cx="151053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743328" y="2271895"/>
            <a:ext cx="1510530" cy="215444"/>
          </a:xfrm>
          <a:prstGeom prst="rect">
            <a:avLst/>
          </a:prstGeom>
          <a:noFill/>
        </p:spPr>
        <p:txBody>
          <a:bodyPr wrap="square" lIns="0" tIns="0" rIns="91420" bIns="0" rtlCol="0">
            <a:spAutoFit/>
          </a:bodyPr>
          <a:lstStyle/>
          <a:p>
            <a:pPr algn="ctr"/>
            <a:r>
              <a:rPr lang="zh-CN" altLang="en-US" sz="1400" b="1" dirty="0">
                <a:solidFill>
                  <a:schemeClr val="tx1">
                    <a:lumMod val="85000"/>
                    <a:lumOff val="15000"/>
                  </a:schemeClr>
                </a:solidFill>
                <a:latin typeface="+mn-ea"/>
                <a:cs typeface="Helvetica Neue"/>
              </a:rPr>
              <a:t>填加标题</a:t>
            </a:r>
            <a:endParaRPr lang="en-US" altLang="zh-CN" sz="1400" b="1" dirty="0">
              <a:solidFill>
                <a:schemeClr val="tx1">
                  <a:lumMod val="85000"/>
                  <a:lumOff val="15000"/>
                </a:schemeClr>
              </a:solidFill>
              <a:latin typeface="+mn-ea"/>
              <a:cs typeface="Helvetica Neue"/>
            </a:endParaRPr>
          </a:p>
        </p:txBody>
      </p:sp>
      <p:sp>
        <p:nvSpPr>
          <p:cNvPr id="15" name="TextBox 14"/>
          <p:cNvSpPr txBox="1"/>
          <p:nvPr/>
        </p:nvSpPr>
        <p:spPr>
          <a:xfrm>
            <a:off x="4743328" y="2805805"/>
            <a:ext cx="1510530" cy="1062727"/>
          </a:xfrm>
          <a:prstGeom prst="rect">
            <a:avLst/>
          </a:prstGeom>
          <a:noFill/>
        </p:spPr>
        <p:txBody>
          <a:bodyPr wrap="square" lIns="91440" tIns="0" rIns="91420" bIns="0" rtlCol="0">
            <a:spAutoFit/>
          </a:bodyPr>
          <a:lstStyle/>
          <a:p>
            <a:pPr algn="ctr">
              <a:lnSpc>
                <a:spcPct val="130000"/>
              </a:lnSpc>
            </a:pPr>
            <a:r>
              <a:rPr lang="zh-CN" altLang="en-US" sz="900" dirty="0">
                <a:solidFill>
                  <a:schemeClr val="tx1">
                    <a:lumMod val="85000"/>
                    <a:lumOff val="15000"/>
                  </a:schemeClr>
                </a:solidFill>
                <a:latin typeface="微软雅黑" pitchFamily="34" charset="-122"/>
              </a:rPr>
              <a:t>单击此处文本单击添加文本单击此处文本单击添加文本单击此处文本单击单击此处文本单击添加文本单击此处文本单击添加文本单击此处文本单击添加</a:t>
            </a:r>
            <a:endParaRPr lang="en-US" altLang="zh-CN" sz="900" dirty="0">
              <a:solidFill>
                <a:schemeClr val="tx1">
                  <a:lumMod val="85000"/>
                  <a:lumOff val="15000"/>
                </a:schemeClr>
              </a:solidFill>
              <a:latin typeface="+mn-ea"/>
              <a:cs typeface="Calibri"/>
            </a:endParaRPr>
          </a:p>
        </p:txBody>
      </p:sp>
      <p:sp>
        <p:nvSpPr>
          <p:cNvPr id="16" name="Rectangle 138"/>
          <p:cNvSpPr/>
          <p:nvPr/>
        </p:nvSpPr>
        <p:spPr>
          <a:xfrm>
            <a:off x="6445845" y="2179461"/>
            <a:ext cx="1510531" cy="1971369"/>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en-US" sz="1400">
              <a:solidFill>
                <a:schemeClr val="tx1">
                  <a:lumMod val="85000"/>
                  <a:lumOff val="15000"/>
                </a:schemeClr>
              </a:solidFill>
              <a:latin typeface="+mn-ea"/>
            </a:endParaRPr>
          </a:p>
        </p:txBody>
      </p:sp>
      <p:cxnSp>
        <p:nvCxnSpPr>
          <p:cNvPr id="17" name="Straight Connector 140"/>
          <p:cNvCxnSpPr/>
          <p:nvPr/>
        </p:nvCxnSpPr>
        <p:spPr>
          <a:xfrm>
            <a:off x="6445845" y="2569626"/>
            <a:ext cx="151053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445846" y="2266370"/>
            <a:ext cx="1510530" cy="215444"/>
          </a:xfrm>
          <a:prstGeom prst="rect">
            <a:avLst/>
          </a:prstGeom>
          <a:noFill/>
        </p:spPr>
        <p:txBody>
          <a:bodyPr wrap="square" lIns="0" tIns="0" rIns="91420" bIns="0" rtlCol="0">
            <a:spAutoFit/>
          </a:bodyPr>
          <a:lstStyle/>
          <a:p>
            <a:pPr algn="ctr"/>
            <a:r>
              <a:rPr lang="zh-CN" altLang="en-US" sz="1400" b="1" dirty="0">
                <a:solidFill>
                  <a:schemeClr val="tx1">
                    <a:lumMod val="85000"/>
                    <a:lumOff val="15000"/>
                  </a:schemeClr>
                </a:solidFill>
                <a:latin typeface="+mn-ea"/>
                <a:cs typeface="Helvetica Neue"/>
              </a:rPr>
              <a:t>填加标题</a:t>
            </a:r>
            <a:endParaRPr lang="en-US" altLang="zh-CN" sz="1400" b="1" dirty="0">
              <a:solidFill>
                <a:schemeClr val="tx1">
                  <a:lumMod val="85000"/>
                  <a:lumOff val="15000"/>
                </a:schemeClr>
              </a:solidFill>
              <a:latin typeface="+mn-ea"/>
              <a:cs typeface="Helvetica Neue"/>
            </a:endParaRPr>
          </a:p>
        </p:txBody>
      </p:sp>
      <p:sp>
        <p:nvSpPr>
          <p:cNvPr id="19" name="TextBox 18"/>
          <p:cNvSpPr txBox="1"/>
          <p:nvPr/>
        </p:nvSpPr>
        <p:spPr>
          <a:xfrm>
            <a:off x="6445846" y="2800280"/>
            <a:ext cx="1510530" cy="1062727"/>
          </a:xfrm>
          <a:prstGeom prst="rect">
            <a:avLst/>
          </a:prstGeom>
          <a:noFill/>
        </p:spPr>
        <p:txBody>
          <a:bodyPr wrap="square" lIns="91440" tIns="0" rIns="91420" bIns="0" rtlCol="0">
            <a:spAutoFit/>
          </a:bodyPr>
          <a:lstStyle/>
          <a:p>
            <a:pPr algn="ctr">
              <a:lnSpc>
                <a:spcPct val="130000"/>
              </a:lnSpc>
            </a:pPr>
            <a:r>
              <a:rPr lang="zh-CN" altLang="en-US" sz="900" dirty="0">
                <a:solidFill>
                  <a:schemeClr val="tx1">
                    <a:lumMod val="85000"/>
                    <a:lumOff val="15000"/>
                  </a:schemeClr>
                </a:solidFill>
                <a:latin typeface="微软雅黑" pitchFamily="34" charset="-122"/>
              </a:rPr>
              <a:t>单击此处文本单击添加文本单击此处文本单击添加文本单击此处文本单击单击此处文本单击添加文本单击此处文本单击添加文本单击此处文本单击添加</a:t>
            </a:r>
            <a:endParaRPr lang="en-US" altLang="zh-CN" sz="900" dirty="0">
              <a:solidFill>
                <a:schemeClr val="tx1">
                  <a:lumMod val="85000"/>
                  <a:lumOff val="15000"/>
                </a:schemeClr>
              </a:solidFill>
              <a:latin typeface="+mn-ea"/>
              <a:cs typeface="Calibri"/>
            </a:endParaRPr>
          </a:p>
        </p:txBody>
      </p:sp>
      <p:grpSp>
        <p:nvGrpSpPr>
          <p:cNvPr id="20" name="组合 19"/>
          <p:cNvGrpSpPr/>
          <p:nvPr/>
        </p:nvGrpSpPr>
        <p:grpSpPr>
          <a:xfrm>
            <a:off x="6935279" y="1378570"/>
            <a:ext cx="509588" cy="452438"/>
            <a:chOff x="4676776" y="3021013"/>
            <a:chExt cx="509588" cy="452438"/>
          </a:xfrm>
          <a:solidFill>
            <a:schemeClr val="accent1"/>
          </a:solidFill>
        </p:grpSpPr>
        <p:sp>
          <p:nvSpPr>
            <p:cNvPr id="21" name="Freeform 404"/>
            <p:cNvSpPr>
              <a:spLocks noEditPoints="1"/>
            </p:cNvSpPr>
            <p:nvPr/>
          </p:nvSpPr>
          <p:spPr bwMode="auto">
            <a:xfrm>
              <a:off x="4676776" y="3021013"/>
              <a:ext cx="509588" cy="452438"/>
            </a:xfrm>
            <a:custGeom>
              <a:avLst/>
              <a:gdLst>
                <a:gd name="T0" fmla="*/ 225 w 232"/>
                <a:gd name="T1" fmla="*/ 0 h 206"/>
                <a:gd name="T2" fmla="*/ 8 w 232"/>
                <a:gd name="T3" fmla="*/ 0 h 206"/>
                <a:gd name="T4" fmla="*/ 0 w 232"/>
                <a:gd name="T5" fmla="*/ 7 h 206"/>
                <a:gd name="T6" fmla="*/ 0 w 232"/>
                <a:gd name="T7" fmla="*/ 199 h 206"/>
                <a:gd name="T8" fmla="*/ 8 w 232"/>
                <a:gd name="T9" fmla="*/ 206 h 206"/>
                <a:gd name="T10" fmla="*/ 225 w 232"/>
                <a:gd name="T11" fmla="*/ 206 h 206"/>
                <a:gd name="T12" fmla="*/ 232 w 232"/>
                <a:gd name="T13" fmla="*/ 199 h 206"/>
                <a:gd name="T14" fmla="*/ 232 w 232"/>
                <a:gd name="T15" fmla="*/ 7 h 206"/>
                <a:gd name="T16" fmla="*/ 225 w 232"/>
                <a:gd name="T17" fmla="*/ 0 h 206"/>
                <a:gd name="T18" fmla="*/ 218 w 232"/>
                <a:gd name="T19" fmla="*/ 185 h 206"/>
                <a:gd name="T20" fmla="*/ 65 w 232"/>
                <a:gd name="T21" fmla="*/ 185 h 206"/>
                <a:gd name="T22" fmla="*/ 54 w 232"/>
                <a:gd name="T23" fmla="*/ 192 h 206"/>
                <a:gd name="T24" fmla="*/ 43 w 232"/>
                <a:gd name="T25" fmla="*/ 185 h 206"/>
                <a:gd name="T26" fmla="*/ 15 w 232"/>
                <a:gd name="T27" fmla="*/ 185 h 206"/>
                <a:gd name="T28" fmla="*/ 15 w 232"/>
                <a:gd name="T29" fmla="*/ 176 h 206"/>
                <a:gd name="T30" fmla="*/ 43 w 232"/>
                <a:gd name="T31" fmla="*/ 176 h 206"/>
                <a:gd name="T32" fmla="*/ 54 w 232"/>
                <a:gd name="T33" fmla="*/ 169 h 206"/>
                <a:gd name="T34" fmla="*/ 65 w 232"/>
                <a:gd name="T35" fmla="*/ 176 h 206"/>
                <a:gd name="T36" fmla="*/ 218 w 232"/>
                <a:gd name="T37" fmla="*/ 176 h 206"/>
                <a:gd name="T38" fmla="*/ 218 w 232"/>
                <a:gd name="T39" fmla="*/ 185 h 206"/>
                <a:gd name="T40" fmla="*/ 218 w 232"/>
                <a:gd name="T41" fmla="*/ 155 h 206"/>
                <a:gd name="T42" fmla="*/ 15 w 232"/>
                <a:gd name="T43" fmla="*/ 155 h 206"/>
                <a:gd name="T44" fmla="*/ 15 w 232"/>
                <a:gd name="T45" fmla="*/ 15 h 206"/>
                <a:gd name="T46" fmla="*/ 218 w 232"/>
                <a:gd name="T47" fmla="*/ 15 h 206"/>
                <a:gd name="T48" fmla="*/ 218 w 232"/>
                <a:gd name="T49" fmla="*/ 15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 h="206">
                  <a:moveTo>
                    <a:pt x="225" y="0"/>
                  </a:moveTo>
                  <a:cubicBezTo>
                    <a:pt x="8" y="0"/>
                    <a:pt x="8" y="0"/>
                    <a:pt x="8" y="0"/>
                  </a:cubicBezTo>
                  <a:cubicBezTo>
                    <a:pt x="3" y="0"/>
                    <a:pt x="0" y="3"/>
                    <a:pt x="0" y="7"/>
                  </a:cubicBezTo>
                  <a:cubicBezTo>
                    <a:pt x="0" y="199"/>
                    <a:pt x="0" y="199"/>
                    <a:pt x="0" y="199"/>
                  </a:cubicBezTo>
                  <a:cubicBezTo>
                    <a:pt x="0" y="203"/>
                    <a:pt x="3" y="206"/>
                    <a:pt x="8" y="206"/>
                  </a:cubicBezTo>
                  <a:cubicBezTo>
                    <a:pt x="225" y="206"/>
                    <a:pt x="225" y="206"/>
                    <a:pt x="225" y="206"/>
                  </a:cubicBezTo>
                  <a:cubicBezTo>
                    <a:pt x="229" y="206"/>
                    <a:pt x="232" y="203"/>
                    <a:pt x="232" y="199"/>
                  </a:cubicBezTo>
                  <a:cubicBezTo>
                    <a:pt x="232" y="7"/>
                    <a:pt x="232" y="7"/>
                    <a:pt x="232" y="7"/>
                  </a:cubicBezTo>
                  <a:cubicBezTo>
                    <a:pt x="232" y="3"/>
                    <a:pt x="229" y="0"/>
                    <a:pt x="225" y="0"/>
                  </a:cubicBezTo>
                  <a:close/>
                  <a:moveTo>
                    <a:pt x="218" y="185"/>
                  </a:moveTo>
                  <a:cubicBezTo>
                    <a:pt x="65" y="185"/>
                    <a:pt x="65" y="185"/>
                    <a:pt x="65" y="185"/>
                  </a:cubicBezTo>
                  <a:cubicBezTo>
                    <a:pt x="63" y="189"/>
                    <a:pt x="59" y="192"/>
                    <a:pt x="54" y="192"/>
                  </a:cubicBezTo>
                  <a:cubicBezTo>
                    <a:pt x="49" y="192"/>
                    <a:pt x="44" y="189"/>
                    <a:pt x="43" y="185"/>
                  </a:cubicBezTo>
                  <a:cubicBezTo>
                    <a:pt x="15" y="185"/>
                    <a:pt x="15" y="185"/>
                    <a:pt x="15" y="185"/>
                  </a:cubicBezTo>
                  <a:cubicBezTo>
                    <a:pt x="15" y="176"/>
                    <a:pt x="15" y="176"/>
                    <a:pt x="15" y="176"/>
                  </a:cubicBezTo>
                  <a:cubicBezTo>
                    <a:pt x="43" y="176"/>
                    <a:pt x="43" y="176"/>
                    <a:pt x="43" y="176"/>
                  </a:cubicBezTo>
                  <a:cubicBezTo>
                    <a:pt x="44" y="172"/>
                    <a:pt x="49" y="169"/>
                    <a:pt x="54" y="169"/>
                  </a:cubicBezTo>
                  <a:cubicBezTo>
                    <a:pt x="59" y="169"/>
                    <a:pt x="63" y="172"/>
                    <a:pt x="65" y="176"/>
                  </a:cubicBezTo>
                  <a:cubicBezTo>
                    <a:pt x="218" y="176"/>
                    <a:pt x="218" y="176"/>
                    <a:pt x="218" y="176"/>
                  </a:cubicBezTo>
                  <a:lnTo>
                    <a:pt x="218" y="185"/>
                  </a:lnTo>
                  <a:close/>
                  <a:moveTo>
                    <a:pt x="218" y="155"/>
                  </a:moveTo>
                  <a:cubicBezTo>
                    <a:pt x="15" y="155"/>
                    <a:pt x="15" y="155"/>
                    <a:pt x="15" y="155"/>
                  </a:cubicBezTo>
                  <a:cubicBezTo>
                    <a:pt x="15" y="15"/>
                    <a:pt x="15" y="15"/>
                    <a:pt x="15" y="15"/>
                  </a:cubicBezTo>
                  <a:cubicBezTo>
                    <a:pt x="218" y="15"/>
                    <a:pt x="218" y="15"/>
                    <a:pt x="218" y="15"/>
                  </a:cubicBezTo>
                  <a:lnTo>
                    <a:pt x="218" y="15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22" name="Freeform 405"/>
            <p:cNvSpPr>
              <a:spLocks/>
            </p:cNvSpPr>
            <p:nvPr/>
          </p:nvSpPr>
          <p:spPr bwMode="auto">
            <a:xfrm>
              <a:off x="4867276" y="3124200"/>
              <a:ext cx="142875" cy="166688"/>
            </a:xfrm>
            <a:custGeom>
              <a:avLst/>
              <a:gdLst>
                <a:gd name="T0" fmla="*/ 61 w 65"/>
                <a:gd name="T1" fmla="*/ 34 h 76"/>
                <a:gd name="T2" fmla="*/ 61 w 65"/>
                <a:gd name="T3" fmla="*/ 42 h 76"/>
                <a:gd name="T4" fmla="*/ 6 w 65"/>
                <a:gd name="T5" fmla="*/ 74 h 76"/>
                <a:gd name="T6" fmla="*/ 0 w 65"/>
                <a:gd name="T7" fmla="*/ 70 h 76"/>
                <a:gd name="T8" fmla="*/ 0 w 65"/>
                <a:gd name="T9" fmla="*/ 7 h 76"/>
                <a:gd name="T10" fmla="*/ 6 w 65"/>
                <a:gd name="T11" fmla="*/ 3 h 76"/>
                <a:gd name="T12" fmla="*/ 61 w 65"/>
                <a:gd name="T13" fmla="*/ 34 h 76"/>
              </a:gdLst>
              <a:ahLst/>
              <a:cxnLst>
                <a:cxn ang="0">
                  <a:pos x="T0" y="T1"/>
                </a:cxn>
                <a:cxn ang="0">
                  <a:pos x="T2" y="T3"/>
                </a:cxn>
                <a:cxn ang="0">
                  <a:pos x="T4" y="T5"/>
                </a:cxn>
                <a:cxn ang="0">
                  <a:pos x="T6" y="T7"/>
                </a:cxn>
                <a:cxn ang="0">
                  <a:pos x="T8" y="T9"/>
                </a:cxn>
                <a:cxn ang="0">
                  <a:pos x="T10" y="T11"/>
                </a:cxn>
                <a:cxn ang="0">
                  <a:pos x="T12" y="T13"/>
                </a:cxn>
              </a:cxnLst>
              <a:rect l="0" t="0" r="r" b="b"/>
              <a:pathLst>
                <a:path w="65" h="76">
                  <a:moveTo>
                    <a:pt x="61" y="34"/>
                  </a:moveTo>
                  <a:cubicBezTo>
                    <a:pt x="65" y="37"/>
                    <a:pt x="65" y="40"/>
                    <a:pt x="61" y="42"/>
                  </a:cubicBezTo>
                  <a:cubicBezTo>
                    <a:pt x="6" y="74"/>
                    <a:pt x="6" y="74"/>
                    <a:pt x="6" y="74"/>
                  </a:cubicBezTo>
                  <a:cubicBezTo>
                    <a:pt x="3" y="76"/>
                    <a:pt x="0" y="74"/>
                    <a:pt x="0" y="70"/>
                  </a:cubicBezTo>
                  <a:cubicBezTo>
                    <a:pt x="0" y="7"/>
                    <a:pt x="0" y="7"/>
                    <a:pt x="0" y="7"/>
                  </a:cubicBezTo>
                  <a:cubicBezTo>
                    <a:pt x="0" y="2"/>
                    <a:pt x="3" y="0"/>
                    <a:pt x="6" y="3"/>
                  </a:cubicBezTo>
                  <a:lnTo>
                    <a:pt x="61" y="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grpSp>
      <p:grpSp>
        <p:nvGrpSpPr>
          <p:cNvPr id="23" name="组合 22"/>
          <p:cNvGrpSpPr/>
          <p:nvPr/>
        </p:nvGrpSpPr>
        <p:grpSpPr>
          <a:xfrm>
            <a:off x="3533495" y="1377777"/>
            <a:ext cx="509588" cy="454025"/>
            <a:chOff x="3332164" y="207963"/>
            <a:chExt cx="509588" cy="454025"/>
          </a:xfrm>
          <a:solidFill>
            <a:schemeClr val="accent1"/>
          </a:solidFill>
        </p:grpSpPr>
        <p:sp>
          <p:nvSpPr>
            <p:cNvPr id="24" name="Freeform 41"/>
            <p:cNvSpPr>
              <a:spLocks noEditPoints="1"/>
            </p:cNvSpPr>
            <p:nvPr/>
          </p:nvSpPr>
          <p:spPr bwMode="auto">
            <a:xfrm>
              <a:off x="3332164" y="207963"/>
              <a:ext cx="509588" cy="454025"/>
            </a:xfrm>
            <a:custGeom>
              <a:avLst/>
              <a:gdLst>
                <a:gd name="T0" fmla="*/ 229 w 236"/>
                <a:gd name="T1" fmla="*/ 0 h 210"/>
                <a:gd name="T2" fmla="*/ 7 w 236"/>
                <a:gd name="T3" fmla="*/ 0 h 210"/>
                <a:gd name="T4" fmla="*/ 0 w 236"/>
                <a:gd name="T5" fmla="*/ 7 h 210"/>
                <a:gd name="T6" fmla="*/ 0 w 236"/>
                <a:gd name="T7" fmla="*/ 202 h 210"/>
                <a:gd name="T8" fmla="*/ 7 w 236"/>
                <a:gd name="T9" fmla="*/ 210 h 210"/>
                <a:gd name="T10" fmla="*/ 229 w 236"/>
                <a:gd name="T11" fmla="*/ 210 h 210"/>
                <a:gd name="T12" fmla="*/ 236 w 236"/>
                <a:gd name="T13" fmla="*/ 202 h 210"/>
                <a:gd name="T14" fmla="*/ 236 w 236"/>
                <a:gd name="T15" fmla="*/ 7 h 210"/>
                <a:gd name="T16" fmla="*/ 229 w 236"/>
                <a:gd name="T17" fmla="*/ 0 h 210"/>
                <a:gd name="T18" fmla="*/ 182 w 236"/>
                <a:gd name="T19" fmla="*/ 16 h 210"/>
                <a:gd name="T20" fmla="*/ 192 w 236"/>
                <a:gd name="T21" fmla="*/ 26 h 210"/>
                <a:gd name="T22" fmla="*/ 182 w 236"/>
                <a:gd name="T23" fmla="*/ 36 h 210"/>
                <a:gd name="T24" fmla="*/ 172 w 236"/>
                <a:gd name="T25" fmla="*/ 26 h 210"/>
                <a:gd name="T26" fmla="*/ 182 w 236"/>
                <a:gd name="T27" fmla="*/ 16 h 210"/>
                <a:gd name="T28" fmla="*/ 153 w 236"/>
                <a:gd name="T29" fmla="*/ 16 h 210"/>
                <a:gd name="T30" fmla="*/ 163 w 236"/>
                <a:gd name="T31" fmla="*/ 26 h 210"/>
                <a:gd name="T32" fmla="*/ 153 w 236"/>
                <a:gd name="T33" fmla="*/ 36 h 210"/>
                <a:gd name="T34" fmla="*/ 143 w 236"/>
                <a:gd name="T35" fmla="*/ 26 h 210"/>
                <a:gd name="T36" fmla="*/ 153 w 236"/>
                <a:gd name="T37" fmla="*/ 16 h 210"/>
                <a:gd name="T38" fmla="*/ 221 w 236"/>
                <a:gd name="T39" fmla="*/ 195 h 210"/>
                <a:gd name="T40" fmla="*/ 15 w 236"/>
                <a:gd name="T41" fmla="*/ 195 h 210"/>
                <a:gd name="T42" fmla="*/ 15 w 236"/>
                <a:gd name="T43" fmla="*/ 52 h 210"/>
                <a:gd name="T44" fmla="*/ 221 w 236"/>
                <a:gd name="T45" fmla="*/ 52 h 210"/>
                <a:gd name="T46" fmla="*/ 221 w 236"/>
                <a:gd name="T47" fmla="*/ 195 h 210"/>
                <a:gd name="T48" fmla="*/ 211 w 236"/>
                <a:gd name="T49" fmla="*/ 36 h 210"/>
                <a:gd name="T50" fmla="*/ 201 w 236"/>
                <a:gd name="T51" fmla="*/ 26 h 210"/>
                <a:gd name="T52" fmla="*/ 211 w 236"/>
                <a:gd name="T53" fmla="*/ 16 h 210"/>
                <a:gd name="T54" fmla="*/ 221 w 236"/>
                <a:gd name="T55" fmla="*/ 26 h 210"/>
                <a:gd name="T56" fmla="*/ 211 w 236"/>
                <a:gd name="T57" fmla="*/ 3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10">
                  <a:moveTo>
                    <a:pt x="229" y="0"/>
                  </a:moveTo>
                  <a:cubicBezTo>
                    <a:pt x="7" y="0"/>
                    <a:pt x="7" y="0"/>
                    <a:pt x="7" y="0"/>
                  </a:cubicBezTo>
                  <a:cubicBezTo>
                    <a:pt x="3" y="0"/>
                    <a:pt x="0" y="3"/>
                    <a:pt x="0" y="7"/>
                  </a:cubicBezTo>
                  <a:cubicBezTo>
                    <a:pt x="0" y="202"/>
                    <a:pt x="0" y="202"/>
                    <a:pt x="0" y="202"/>
                  </a:cubicBezTo>
                  <a:cubicBezTo>
                    <a:pt x="0" y="206"/>
                    <a:pt x="3" y="210"/>
                    <a:pt x="7" y="210"/>
                  </a:cubicBezTo>
                  <a:cubicBezTo>
                    <a:pt x="229" y="210"/>
                    <a:pt x="229" y="210"/>
                    <a:pt x="229" y="210"/>
                  </a:cubicBezTo>
                  <a:cubicBezTo>
                    <a:pt x="233" y="210"/>
                    <a:pt x="236" y="206"/>
                    <a:pt x="236" y="202"/>
                  </a:cubicBezTo>
                  <a:cubicBezTo>
                    <a:pt x="236" y="7"/>
                    <a:pt x="236" y="7"/>
                    <a:pt x="236" y="7"/>
                  </a:cubicBezTo>
                  <a:cubicBezTo>
                    <a:pt x="236" y="3"/>
                    <a:pt x="233" y="0"/>
                    <a:pt x="229" y="0"/>
                  </a:cubicBezTo>
                  <a:close/>
                  <a:moveTo>
                    <a:pt x="182" y="16"/>
                  </a:moveTo>
                  <a:cubicBezTo>
                    <a:pt x="187" y="16"/>
                    <a:pt x="192" y="21"/>
                    <a:pt x="192" y="26"/>
                  </a:cubicBezTo>
                  <a:cubicBezTo>
                    <a:pt x="192" y="32"/>
                    <a:pt x="187" y="36"/>
                    <a:pt x="182" y="36"/>
                  </a:cubicBezTo>
                  <a:cubicBezTo>
                    <a:pt x="176" y="36"/>
                    <a:pt x="172" y="32"/>
                    <a:pt x="172" y="26"/>
                  </a:cubicBezTo>
                  <a:cubicBezTo>
                    <a:pt x="172" y="21"/>
                    <a:pt x="176" y="16"/>
                    <a:pt x="182" y="16"/>
                  </a:cubicBezTo>
                  <a:close/>
                  <a:moveTo>
                    <a:pt x="153" y="16"/>
                  </a:moveTo>
                  <a:cubicBezTo>
                    <a:pt x="158" y="16"/>
                    <a:pt x="163" y="21"/>
                    <a:pt x="163" y="26"/>
                  </a:cubicBezTo>
                  <a:cubicBezTo>
                    <a:pt x="163" y="32"/>
                    <a:pt x="158" y="36"/>
                    <a:pt x="153" y="36"/>
                  </a:cubicBezTo>
                  <a:cubicBezTo>
                    <a:pt x="147" y="36"/>
                    <a:pt x="143" y="32"/>
                    <a:pt x="143" y="26"/>
                  </a:cubicBezTo>
                  <a:cubicBezTo>
                    <a:pt x="143" y="21"/>
                    <a:pt x="147" y="16"/>
                    <a:pt x="153" y="16"/>
                  </a:cubicBezTo>
                  <a:close/>
                  <a:moveTo>
                    <a:pt x="221" y="195"/>
                  </a:moveTo>
                  <a:cubicBezTo>
                    <a:pt x="15" y="195"/>
                    <a:pt x="15" y="195"/>
                    <a:pt x="15" y="195"/>
                  </a:cubicBezTo>
                  <a:cubicBezTo>
                    <a:pt x="15" y="52"/>
                    <a:pt x="15" y="52"/>
                    <a:pt x="15" y="52"/>
                  </a:cubicBezTo>
                  <a:cubicBezTo>
                    <a:pt x="221" y="52"/>
                    <a:pt x="221" y="52"/>
                    <a:pt x="221" y="52"/>
                  </a:cubicBezTo>
                  <a:lnTo>
                    <a:pt x="221" y="195"/>
                  </a:lnTo>
                  <a:close/>
                  <a:moveTo>
                    <a:pt x="211" y="36"/>
                  </a:moveTo>
                  <a:cubicBezTo>
                    <a:pt x="206" y="36"/>
                    <a:pt x="201" y="32"/>
                    <a:pt x="201" y="26"/>
                  </a:cubicBezTo>
                  <a:cubicBezTo>
                    <a:pt x="201" y="21"/>
                    <a:pt x="206" y="16"/>
                    <a:pt x="211" y="16"/>
                  </a:cubicBezTo>
                  <a:cubicBezTo>
                    <a:pt x="217" y="16"/>
                    <a:pt x="221" y="21"/>
                    <a:pt x="221" y="26"/>
                  </a:cubicBezTo>
                  <a:cubicBezTo>
                    <a:pt x="221" y="32"/>
                    <a:pt x="217" y="36"/>
                    <a:pt x="211"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25" name="Freeform 42"/>
            <p:cNvSpPr>
              <a:spLocks/>
            </p:cNvSpPr>
            <p:nvPr/>
          </p:nvSpPr>
          <p:spPr bwMode="auto">
            <a:xfrm>
              <a:off x="3405189" y="400051"/>
              <a:ext cx="120650" cy="153988"/>
            </a:xfrm>
            <a:custGeom>
              <a:avLst/>
              <a:gdLst>
                <a:gd name="T0" fmla="*/ 47 w 56"/>
                <a:gd name="T1" fmla="*/ 71 h 71"/>
                <a:gd name="T2" fmla="*/ 42 w 56"/>
                <a:gd name="T3" fmla="*/ 70 h 71"/>
                <a:gd name="T4" fmla="*/ 4 w 56"/>
                <a:gd name="T5" fmla="*/ 43 h 71"/>
                <a:gd name="T6" fmla="*/ 0 w 56"/>
                <a:gd name="T7" fmla="*/ 36 h 71"/>
                <a:gd name="T8" fmla="*/ 4 w 56"/>
                <a:gd name="T9" fmla="*/ 29 h 71"/>
                <a:gd name="T10" fmla="*/ 42 w 56"/>
                <a:gd name="T11" fmla="*/ 2 h 71"/>
                <a:gd name="T12" fmla="*/ 54 w 56"/>
                <a:gd name="T13" fmla="*/ 4 h 71"/>
                <a:gd name="T14" fmla="*/ 51 w 56"/>
                <a:gd name="T15" fmla="*/ 16 h 71"/>
                <a:gd name="T16" fmla="*/ 23 w 56"/>
                <a:gd name="T17" fmla="*/ 36 h 71"/>
                <a:gd name="T18" fmla="*/ 51 w 56"/>
                <a:gd name="T19" fmla="*/ 56 h 71"/>
                <a:gd name="T20" fmla="*/ 54 w 56"/>
                <a:gd name="T21" fmla="*/ 67 h 71"/>
                <a:gd name="T22" fmla="*/ 47 w 5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1">
                  <a:moveTo>
                    <a:pt x="47" y="71"/>
                  </a:moveTo>
                  <a:cubicBezTo>
                    <a:pt x="45" y="71"/>
                    <a:pt x="43" y="71"/>
                    <a:pt x="42" y="70"/>
                  </a:cubicBezTo>
                  <a:cubicBezTo>
                    <a:pt x="4" y="43"/>
                    <a:pt x="4" y="43"/>
                    <a:pt x="4" y="43"/>
                  </a:cubicBezTo>
                  <a:cubicBezTo>
                    <a:pt x="1" y="41"/>
                    <a:pt x="0" y="39"/>
                    <a:pt x="0" y="36"/>
                  </a:cubicBezTo>
                  <a:cubicBezTo>
                    <a:pt x="0" y="33"/>
                    <a:pt x="1" y="31"/>
                    <a:pt x="4" y="29"/>
                  </a:cubicBezTo>
                  <a:cubicBezTo>
                    <a:pt x="42" y="2"/>
                    <a:pt x="42" y="2"/>
                    <a:pt x="42" y="2"/>
                  </a:cubicBezTo>
                  <a:cubicBezTo>
                    <a:pt x="45" y="0"/>
                    <a:pt x="51" y="1"/>
                    <a:pt x="54" y="4"/>
                  </a:cubicBezTo>
                  <a:cubicBezTo>
                    <a:pt x="56" y="8"/>
                    <a:pt x="55" y="14"/>
                    <a:pt x="51" y="16"/>
                  </a:cubicBezTo>
                  <a:cubicBezTo>
                    <a:pt x="23" y="36"/>
                    <a:pt x="23" y="36"/>
                    <a:pt x="23" y="36"/>
                  </a:cubicBezTo>
                  <a:cubicBezTo>
                    <a:pt x="51" y="56"/>
                    <a:pt x="51" y="56"/>
                    <a:pt x="51" y="56"/>
                  </a:cubicBezTo>
                  <a:cubicBezTo>
                    <a:pt x="55" y="58"/>
                    <a:pt x="56" y="64"/>
                    <a:pt x="54" y="67"/>
                  </a:cubicBezTo>
                  <a:cubicBezTo>
                    <a:pt x="52" y="70"/>
                    <a:pt x="49" y="71"/>
                    <a:pt x="47" y="7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26" name="Freeform 43"/>
            <p:cNvSpPr>
              <a:spLocks/>
            </p:cNvSpPr>
            <p:nvPr/>
          </p:nvSpPr>
          <p:spPr bwMode="auto">
            <a:xfrm>
              <a:off x="3646489" y="400051"/>
              <a:ext cx="122238" cy="153988"/>
            </a:xfrm>
            <a:custGeom>
              <a:avLst/>
              <a:gdLst>
                <a:gd name="T0" fmla="*/ 9 w 56"/>
                <a:gd name="T1" fmla="*/ 71 h 71"/>
                <a:gd name="T2" fmla="*/ 2 w 56"/>
                <a:gd name="T3" fmla="*/ 67 h 71"/>
                <a:gd name="T4" fmla="*/ 4 w 56"/>
                <a:gd name="T5" fmla="*/ 56 h 71"/>
                <a:gd name="T6" fmla="*/ 33 w 56"/>
                <a:gd name="T7" fmla="*/ 36 h 71"/>
                <a:gd name="T8" fmla="*/ 4 w 56"/>
                <a:gd name="T9" fmla="*/ 16 h 71"/>
                <a:gd name="T10" fmla="*/ 2 w 56"/>
                <a:gd name="T11" fmla="*/ 4 h 71"/>
                <a:gd name="T12" fmla="*/ 14 w 56"/>
                <a:gd name="T13" fmla="*/ 2 h 71"/>
                <a:gd name="T14" fmla="*/ 52 w 56"/>
                <a:gd name="T15" fmla="*/ 29 h 71"/>
                <a:gd name="T16" fmla="*/ 56 w 56"/>
                <a:gd name="T17" fmla="*/ 36 h 71"/>
                <a:gd name="T18" fmla="*/ 52 w 56"/>
                <a:gd name="T19" fmla="*/ 43 h 71"/>
                <a:gd name="T20" fmla="*/ 14 w 56"/>
                <a:gd name="T21" fmla="*/ 70 h 71"/>
                <a:gd name="T22" fmla="*/ 9 w 5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1">
                  <a:moveTo>
                    <a:pt x="9" y="71"/>
                  </a:moveTo>
                  <a:cubicBezTo>
                    <a:pt x="7" y="71"/>
                    <a:pt x="4" y="70"/>
                    <a:pt x="2" y="67"/>
                  </a:cubicBezTo>
                  <a:cubicBezTo>
                    <a:pt x="0" y="64"/>
                    <a:pt x="1" y="58"/>
                    <a:pt x="4" y="56"/>
                  </a:cubicBezTo>
                  <a:cubicBezTo>
                    <a:pt x="33" y="36"/>
                    <a:pt x="33" y="36"/>
                    <a:pt x="33" y="36"/>
                  </a:cubicBezTo>
                  <a:cubicBezTo>
                    <a:pt x="4" y="16"/>
                    <a:pt x="4" y="16"/>
                    <a:pt x="4" y="16"/>
                  </a:cubicBezTo>
                  <a:cubicBezTo>
                    <a:pt x="1" y="14"/>
                    <a:pt x="0" y="8"/>
                    <a:pt x="2" y="4"/>
                  </a:cubicBezTo>
                  <a:cubicBezTo>
                    <a:pt x="5" y="1"/>
                    <a:pt x="10" y="0"/>
                    <a:pt x="14" y="2"/>
                  </a:cubicBezTo>
                  <a:cubicBezTo>
                    <a:pt x="52" y="29"/>
                    <a:pt x="52" y="29"/>
                    <a:pt x="52" y="29"/>
                  </a:cubicBezTo>
                  <a:cubicBezTo>
                    <a:pt x="55" y="31"/>
                    <a:pt x="56" y="33"/>
                    <a:pt x="56" y="36"/>
                  </a:cubicBezTo>
                  <a:cubicBezTo>
                    <a:pt x="56" y="39"/>
                    <a:pt x="55" y="41"/>
                    <a:pt x="52" y="43"/>
                  </a:cubicBezTo>
                  <a:cubicBezTo>
                    <a:pt x="14" y="70"/>
                    <a:pt x="14" y="70"/>
                    <a:pt x="14" y="70"/>
                  </a:cubicBezTo>
                  <a:cubicBezTo>
                    <a:pt x="13" y="71"/>
                    <a:pt x="11" y="71"/>
                    <a:pt x="9" y="7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27" name="Freeform 44"/>
            <p:cNvSpPr>
              <a:spLocks/>
            </p:cNvSpPr>
            <p:nvPr/>
          </p:nvSpPr>
          <p:spPr bwMode="auto">
            <a:xfrm>
              <a:off x="3536951" y="384176"/>
              <a:ext cx="100013" cy="184150"/>
            </a:xfrm>
            <a:custGeom>
              <a:avLst/>
              <a:gdLst>
                <a:gd name="T0" fmla="*/ 9 w 46"/>
                <a:gd name="T1" fmla="*/ 85 h 85"/>
                <a:gd name="T2" fmla="*/ 6 w 46"/>
                <a:gd name="T3" fmla="*/ 84 h 85"/>
                <a:gd name="T4" fmla="*/ 1 w 46"/>
                <a:gd name="T5" fmla="*/ 73 h 85"/>
                <a:gd name="T6" fmla="*/ 29 w 46"/>
                <a:gd name="T7" fmla="*/ 7 h 85"/>
                <a:gd name="T8" fmla="*/ 40 w 46"/>
                <a:gd name="T9" fmla="*/ 2 h 85"/>
                <a:gd name="T10" fmla="*/ 44 w 46"/>
                <a:gd name="T11" fmla="*/ 13 h 85"/>
                <a:gd name="T12" fmla="*/ 17 w 46"/>
                <a:gd name="T13" fmla="*/ 79 h 85"/>
                <a:gd name="T14" fmla="*/ 9 w 46"/>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85">
                  <a:moveTo>
                    <a:pt x="9" y="85"/>
                  </a:moveTo>
                  <a:cubicBezTo>
                    <a:pt x="8" y="85"/>
                    <a:pt x="7" y="84"/>
                    <a:pt x="6" y="84"/>
                  </a:cubicBezTo>
                  <a:cubicBezTo>
                    <a:pt x="2" y="82"/>
                    <a:pt x="0" y="77"/>
                    <a:pt x="1" y="73"/>
                  </a:cubicBezTo>
                  <a:cubicBezTo>
                    <a:pt x="29" y="7"/>
                    <a:pt x="29" y="7"/>
                    <a:pt x="29" y="7"/>
                  </a:cubicBezTo>
                  <a:cubicBezTo>
                    <a:pt x="30" y="2"/>
                    <a:pt x="35" y="0"/>
                    <a:pt x="40" y="2"/>
                  </a:cubicBezTo>
                  <a:cubicBezTo>
                    <a:pt x="44" y="4"/>
                    <a:pt x="46" y="9"/>
                    <a:pt x="44" y="13"/>
                  </a:cubicBezTo>
                  <a:cubicBezTo>
                    <a:pt x="17" y="79"/>
                    <a:pt x="17" y="79"/>
                    <a:pt x="17" y="79"/>
                  </a:cubicBezTo>
                  <a:cubicBezTo>
                    <a:pt x="16" y="83"/>
                    <a:pt x="13" y="85"/>
                    <a:pt x="9" y="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grpSp>
      <p:grpSp>
        <p:nvGrpSpPr>
          <p:cNvPr id="28" name="组合 27"/>
          <p:cNvGrpSpPr/>
          <p:nvPr/>
        </p:nvGrpSpPr>
        <p:grpSpPr>
          <a:xfrm>
            <a:off x="1801583" y="1347614"/>
            <a:ext cx="566738" cy="514350"/>
            <a:chOff x="8356601" y="152401"/>
            <a:chExt cx="566738" cy="514350"/>
          </a:xfrm>
          <a:solidFill>
            <a:schemeClr val="accent1"/>
          </a:solidFill>
        </p:grpSpPr>
        <p:sp>
          <p:nvSpPr>
            <p:cNvPr id="29" name="Rectangle 541"/>
            <p:cNvSpPr>
              <a:spLocks noChangeArrowheads="1"/>
            </p:cNvSpPr>
            <p:nvPr/>
          </p:nvSpPr>
          <p:spPr bwMode="auto">
            <a:xfrm>
              <a:off x="8564564" y="614363"/>
              <a:ext cx="149225" cy="333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30" name="Freeform 542"/>
            <p:cNvSpPr>
              <a:spLocks/>
            </p:cNvSpPr>
            <p:nvPr/>
          </p:nvSpPr>
          <p:spPr bwMode="auto">
            <a:xfrm>
              <a:off x="8520114" y="654051"/>
              <a:ext cx="241300" cy="12700"/>
            </a:xfrm>
            <a:custGeom>
              <a:avLst/>
              <a:gdLst>
                <a:gd name="T0" fmla="*/ 107 w 112"/>
                <a:gd name="T1" fmla="*/ 0 h 6"/>
                <a:gd name="T2" fmla="*/ 4 w 112"/>
                <a:gd name="T3" fmla="*/ 0 h 6"/>
                <a:gd name="T4" fmla="*/ 0 w 112"/>
                <a:gd name="T5" fmla="*/ 5 h 6"/>
                <a:gd name="T6" fmla="*/ 0 w 112"/>
                <a:gd name="T7" fmla="*/ 6 h 6"/>
                <a:gd name="T8" fmla="*/ 112 w 112"/>
                <a:gd name="T9" fmla="*/ 6 h 6"/>
                <a:gd name="T10" fmla="*/ 112 w 112"/>
                <a:gd name="T11" fmla="*/ 5 h 6"/>
                <a:gd name="T12" fmla="*/ 107 w 1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2" h="6">
                  <a:moveTo>
                    <a:pt x="107" y="0"/>
                  </a:moveTo>
                  <a:cubicBezTo>
                    <a:pt x="4" y="0"/>
                    <a:pt x="4" y="0"/>
                    <a:pt x="4" y="0"/>
                  </a:cubicBezTo>
                  <a:cubicBezTo>
                    <a:pt x="2" y="0"/>
                    <a:pt x="0" y="2"/>
                    <a:pt x="0" y="5"/>
                  </a:cubicBezTo>
                  <a:cubicBezTo>
                    <a:pt x="0" y="6"/>
                    <a:pt x="0" y="6"/>
                    <a:pt x="0" y="6"/>
                  </a:cubicBezTo>
                  <a:cubicBezTo>
                    <a:pt x="112" y="6"/>
                    <a:pt x="112" y="6"/>
                    <a:pt x="112" y="6"/>
                  </a:cubicBezTo>
                  <a:cubicBezTo>
                    <a:pt x="112" y="5"/>
                    <a:pt x="112" y="5"/>
                    <a:pt x="112" y="5"/>
                  </a:cubicBezTo>
                  <a:cubicBezTo>
                    <a:pt x="112" y="2"/>
                    <a:pt x="110" y="0"/>
                    <a:pt x="10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31" name="Freeform 543"/>
            <p:cNvSpPr>
              <a:spLocks/>
            </p:cNvSpPr>
            <p:nvPr/>
          </p:nvSpPr>
          <p:spPr bwMode="auto">
            <a:xfrm>
              <a:off x="8356601" y="193676"/>
              <a:ext cx="566738" cy="412750"/>
            </a:xfrm>
            <a:custGeom>
              <a:avLst/>
              <a:gdLst>
                <a:gd name="T0" fmla="*/ 257 w 263"/>
                <a:gd name="T1" fmla="*/ 0 h 191"/>
                <a:gd name="T2" fmla="*/ 232 w 263"/>
                <a:gd name="T3" fmla="*/ 0 h 191"/>
                <a:gd name="T4" fmla="*/ 224 w 263"/>
                <a:gd name="T5" fmla="*/ 10 h 191"/>
                <a:gd name="T6" fmla="*/ 219 w 263"/>
                <a:gd name="T7" fmla="*/ 16 h 191"/>
                <a:gd name="T8" fmla="*/ 247 w 263"/>
                <a:gd name="T9" fmla="*/ 16 h 191"/>
                <a:gd name="T10" fmla="*/ 247 w 263"/>
                <a:gd name="T11" fmla="*/ 150 h 191"/>
                <a:gd name="T12" fmla="*/ 16 w 263"/>
                <a:gd name="T13" fmla="*/ 150 h 191"/>
                <a:gd name="T14" fmla="*/ 16 w 263"/>
                <a:gd name="T15" fmla="*/ 16 h 191"/>
                <a:gd name="T16" fmla="*/ 158 w 263"/>
                <a:gd name="T17" fmla="*/ 16 h 191"/>
                <a:gd name="T18" fmla="*/ 181 w 263"/>
                <a:gd name="T19" fmla="*/ 0 h 191"/>
                <a:gd name="T20" fmla="*/ 7 w 263"/>
                <a:gd name="T21" fmla="*/ 0 h 191"/>
                <a:gd name="T22" fmla="*/ 0 w 263"/>
                <a:gd name="T23" fmla="*/ 7 h 191"/>
                <a:gd name="T24" fmla="*/ 0 w 263"/>
                <a:gd name="T25" fmla="*/ 185 h 191"/>
                <a:gd name="T26" fmla="*/ 7 w 263"/>
                <a:gd name="T27" fmla="*/ 191 h 191"/>
                <a:gd name="T28" fmla="*/ 257 w 263"/>
                <a:gd name="T29" fmla="*/ 191 h 191"/>
                <a:gd name="T30" fmla="*/ 263 w 263"/>
                <a:gd name="T31" fmla="*/ 185 h 191"/>
                <a:gd name="T32" fmla="*/ 263 w 263"/>
                <a:gd name="T33" fmla="*/ 7 h 191"/>
                <a:gd name="T34" fmla="*/ 257 w 263"/>
                <a:gd name="T3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191">
                  <a:moveTo>
                    <a:pt x="257" y="0"/>
                  </a:moveTo>
                  <a:cubicBezTo>
                    <a:pt x="232" y="0"/>
                    <a:pt x="232" y="0"/>
                    <a:pt x="232" y="0"/>
                  </a:cubicBezTo>
                  <a:cubicBezTo>
                    <a:pt x="230" y="3"/>
                    <a:pt x="227" y="6"/>
                    <a:pt x="224" y="10"/>
                  </a:cubicBezTo>
                  <a:cubicBezTo>
                    <a:pt x="219" y="16"/>
                    <a:pt x="219" y="16"/>
                    <a:pt x="219" y="16"/>
                  </a:cubicBezTo>
                  <a:cubicBezTo>
                    <a:pt x="247" y="16"/>
                    <a:pt x="247" y="16"/>
                    <a:pt x="247" y="16"/>
                  </a:cubicBezTo>
                  <a:cubicBezTo>
                    <a:pt x="247" y="150"/>
                    <a:pt x="247" y="150"/>
                    <a:pt x="247" y="150"/>
                  </a:cubicBezTo>
                  <a:cubicBezTo>
                    <a:pt x="16" y="150"/>
                    <a:pt x="16" y="150"/>
                    <a:pt x="16" y="150"/>
                  </a:cubicBezTo>
                  <a:cubicBezTo>
                    <a:pt x="16" y="16"/>
                    <a:pt x="16" y="16"/>
                    <a:pt x="16" y="16"/>
                  </a:cubicBezTo>
                  <a:cubicBezTo>
                    <a:pt x="158" y="16"/>
                    <a:pt x="158" y="16"/>
                    <a:pt x="158" y="16"/>
                  </a:cubicBezTo>
                  <a:cubicBezTo>
                    <a:pt x="181" y="0"/>
                    <a:pt x="181" y="0"/>
                    <a:pt x="181" y="0"/>
                  </a:cubicBezTo>
                  <a:cubicBezTo>
                    <a:pt x="7" y="0"/>
                    <a:pt x="7" y="0"/>
                    <a:pt x="7" y="0"/>
                  </a:cubicBezTo>
                  <a:cubicBezTo>
                    <a:pt x="3" y="0"/>
                    <a:pt x="0" y="3"/>
                    <a:pt x="0" y="7"/>
                  </a:cubicBezTo>
                  <a:cubicBezTo>
                    <a:pt x="0" y="185"/>
                    <a:pt x="0" y="185"/>
                    <a:pt x="0" y="185"/>
                  </a:cubicBezTo>
                  <a:cubicBezTo>
                    <a:pt x="0" y="188"/>
                    <a:pt x="3" y="191"/>
                    <a:pt x="7" y="191"/>
                  </a:cubicBezTo>
                  <a:cubicBezTo>
                    <a:pt x="257" y="191"/>
                    <a:pt x="257" y="191"/>
                    <a:pt x="257" y="191"/>
                  </a:cubicBezTo>
                  <a:cubicBezTo>
                    <a:pt x="260" y="191"/>
                    <a:pt x="263" y="188"/>
                    <a:pt x="263" y="185"/>
                  </a:cubicBezTo>
                  <a:cubicBezTo>
                    <a:pt x="263" y="7"/>
                    <a:pt x="263" y="7"/>
                    <a:pt x="263" y="7"/>
                  </a:cubicBezTo>
                  <a:cubicBezTo>
                    <a:pt x="263" y="3"/>
                    <a:pt x="260" y="0"/>
                    <a:pt x="2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32" name="Freeform 544"/>
            <p:cNvSpPr>
              <a:spLocks/>
            </p:cNvSpPr>
            <p:nvPr/>
          </p:nvSpPr>
          <p:spPr bwMode="auto">
            <a:xfrm>
              <a:off x="8472489" y="384176"/>
              <a:ext cx="125413" cy="103188"/>
            </a:xfrm>
            <a:custGeom>
              <a:avLst/>
              <a:gdLst>
                <a:gd name="T0" fmla="*/ 18 w 58"/>
                <a:gd name="T1" fmla="*/ 12 h 48"/>
                <a:gd name="T2" fmla="*/ 0 w 58"/>
                <a:gd name="T3" fmla="*/ 44 h 48"/>
                <a:gd name="T4" fmla="*/ 6 w 58"/>
                <a:gd name="T5" fmla="*/ 46 h 48"/>
                <a:gd name="T6" fmla="*/ 19 w 58"/>
                <a:gd name="T7" fmla="*/ 35 h 48"/>
                <a:gd name="T8" fmla="*/ 16 w 58"/>
                <a:gd name="T9" fmla="*/ 47 h 48"/>
                <a:gd name="T10" fmla="*/ 41 w 58"/>
                <a:gd name="T11" fmla="*/ 40 h 48"/>
                <a:gd name="T12" fmla="*/ 58 w 58"/>
                <a:gd name="T13" fmla="*/ 18 h 48"/>
                <a:gd name="T14" fmla="*/ 42 w 58"/>
                <a:gd name="T15" fmla="*/ 0 h 48"/>
                <a:gd name="T16" fmla="*/ 18 w 58"/>
                <a:gd name="T1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8">
                  <a:moveTo>
                    <a:pt x="18" y="12"/>
                  </a:moveTo>
                  <a:cubicBezTo>
                    <a:pt x="8" y="27"/>
                    <a:pt x="17" y="43"/>
                    <a:pt x="0" y="44"/>
                  </a:cubicBezTo>
                  <a:cubicBezTo>
                    <a:pt x="0" y="44"/>
                    <a:pt x="2" y="45"/>
                    <a:pt x="6" y="46"/>
                  </a:cubicBezTo>
                  <a:cubicBezTo>
                    <a:pt x="13" y="47"/>
                    <a:pt x="18" y="44"/>
                    <a:pt x="19" y="35"/>
                  </a:cubicBezTo>
                  <a:cubicBezTo>
                    <a:pt x="19" y="35"/>
                    <a:pt x="21" y="40"/>
                    <a:pt x="16" y="47"/>
                  </a:cubicBezTo>
                  <a:cubicBezTo>
                    <a:pt x="23" y="48"/>
                    <a:pt x="35" y="45"/>
                    <a:pt x="41" y="40"/>
                  </a:cubicBezTo>
                  <a:cubicBezTo>
                    <a:pt x="55" y="29"/>
                    <a:pt x="58" y="18"/>
                    <a:pt x="58" y="18"/>
                  </a:cubicBezTo>
                  <a:cubicBezTo>
                    <a:pt x="42" y="0"/>
                    <a:pt x="42" y="0"/>
                    <a:pt x="42" y="0"/>
                  </a:cubicBezTo>
                  <a:cubicBezTo>
                    <a:pt x="42" y="0"/>
                    <a:pt x="25" y="2"/>
                    <a:pt x="18"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33" name="Freeform 545"/>
            <p:cNvSpPr>
              <a:spLocks/>
            </p:cNvSpPr>
            <p:nvPr/>
          </p:nvSpPr>
          <p:spPr bwMode="auto">
            <a:xfrm>
              <a:off x="8585201" y="152401"/>
              <a:ext cx="271463" cy="250825"/>
            </a:xfrm>
            <a:custGeom>
              <a:avLst/>
              <a:gdLst>
                <a:gd name="T0" fmla="*/ 103 w 126"/>
                <a:gd name="T1" fmla="*/ 14 h 116"/>
                <a:gd name="T2" fmla="*/ 32 w 126"/>
                <a:gd name="T3" fmla="*/ 63 h 116"/>
                <a:gd name="T4" fmla="*/ 3 w 126"/>
                <a:gd name="T5" fmla="*/ 95 h 116"/>
                <a:gd name="T6" fmla="*/ 18 w 126"/>
                <a:gd name="T7" fmla="*/ 111 h 116"/>
                <a:gd name="T8" fmla="*/ 53 w 126"/>
                <a:gd name="T9" fmla="*/ 87 h 116"/>
                <a:gd name="T10" fmla="*/ 110 w 126"/>
                <a:gd name="T11" fmla="*/ 22 h 116"/>
                <a:gd name="T12" fmla="*/ 103 w 126"/>
                <a:gd name="T13" fmla="*/ 14 h 116"/>
              </a:gdLst>
              <a:ahLst/>
              <a:cxnLst>
                <a:cxn ang="0">
                  <a:pos x="T0" y="T1"/>
                </a:cxn>
                <a:cxn ang="0">
                  <a:pos x="T2" y="T3"/>
                </a:cxn>
                <a:cxn ang="0">
                  <a:pos x="T4" y="T5"/>
                </a:cxn>
                <a:cxn ang="0">
                  <a:pos x="T6" y="T7"/>
                </a:cxn>
                <a:cxn ang="0">
                  <a:pos x="T8" y="T9"/>
                </a:cxn>
                <a:cxn ang="0">
                  <a:pos x="T10" y="T11"/>
                </a:cxn>
                <a:cxn ang="0">
                  <a:pos x="T12" y="T13"/>
                </a:cxn>
              </a:cxnLst>
              <a:rect l="0" t="0" r="r" b="b"/>
              <a:pathLst>
                <a:path w="126" h="116">
                  <a:moveTo>
                    <a:pt x="103" y="14"/>
                  </a:moveTo>
                  <a:cubicBezTo>
                    <a:pt x="83" y="27"/>
                    <a:pt x="51" y="49"/>
                    <a:pt x="32" y="63"/>
                  </a:cubicBezTo>
                  <a:cubicBezTo>
                    <a:pt x="12" y="76"/>
                    <a:pt x="0" y="91"/>
                    <a:pt x="3" y="95"/>
                  </a:cubicBezTo>
                  <a:cubicBezTo>
                    <a:pt x="7" y="100"/>
                    <a:pt x="14" y="107"/>
                    <a:pt x="18" y="111"/>
                  </a:cubicBezTo>
                  <a:cubicBezTo>
                    <a:pt x="22" y="116"/>
                    <a:pt x="38" y="105"/>
                    <a:pt x="53" y="87"/>
                  </a:cubicBezTo>
                  <a:cubicBezTo>
                    <a:pt x="69" y="69"/>
                    <a:pt x="94" y="40"/>
                    <a:pt x="110" y="22"/>
                  </a:cubicBezTo>
                  <a:cubicBezTo>
                    <a:pt x="126" y="4"/>
                    <a:pt x="122" y="0"/>
                    <a:pt x="103"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34" name="Freeform 546"/>
            <p:cNvSpPr>
              <a:spLocks/>
            </p:cNvSpPr>
            <p:nvPr/>
          </p:nvSpPr>
          <p:spPr bwMode="auto">
            <a:xfrm>
              <a:off x="8564564" y="358776"/>
              <a:ext cx="58738" cy="60325"/>
            </a:xfrm>
            <a:custGeom>
              <a:avLst/>
              <a:gdLst>
                <a:gd name="T0" fmla="*/ 9 w 27"/>
                <a:gd name="T1" fmla="*/ 1 h 28"/>
                <a:gd name="T2" fmla="*/ 4 w 27"/>
                <a:gd name="T3" fmla="*/ 1 h 28"/>
                <a:gd name="T4" fmla="*/ 3 w 27"/>
                <a:gd name="T5" fmla="*/ 5 h 28"/>
                <a:gd name="T6" fmla="*/ 2 w 27"/>
                <a:gd name="T7" fmla="*/ 6 h 28"/>
                <a:gd name="T8" fmla="*/ 1 w 27"/>
                <a:gd name="T9" fmla="*/ 10 h 28"/>
                <a:gd name="T10" fmla="*/ 16 w 27"/>
                <a:gd name="T11" fmla="*/ 26 h 28"/>
                <a:gd name="T12" fmla="*/ 20 w 27"/>
                <a:gd name="T13" fmla="*/ 26 h 28"/>
                <a:gd name="T14" fmla="*/ 21 w 27"/>
                <a:gd name="T15" fmla="*/ 26 h 28"/>
                <a:gd name="T16" fmla="*/ 25 w 27"/>
                <a:gd name="T17" fmla="*/ 24 h 28"/>
                <a:gd name="T18" fmla="*/ 26 w 27"/>
                <a:gd name="T19" fmla="*/ 19 h 28"/>
                <a:gd name="T20" fmla="*/ 9 w 27"/>
                <a:gd name="T2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8">
                  <a:moveTo>
                    <a:pt x="9" y="1"/>
                  </a:moveTo>
                  <a:cubicBezTo>
                    <a:pt x="8" y="0"/>
                    <a:pt x="6" y="0"/>
                    <a:pt x="4" y="1"/>
                  </a:cubicBezTo>
                  <a:cubicBezTo>
                    <a:pt x="3" y="2"/>
                    <a:pt x="2" y="4"/>
                    <a:pt x="3" y="5"/>
                  </a:cubicBezTo>
                  <a:cubicBezTo>
                    <a:pt x="2" y="5"/>
                    <a:pt x="2" y="5"/>
                    <a:pt x="2" y="6"/>
                  </a:cubicBezTo>
                  <a:cubicBezTo>
                    <a:pt x="0" y="7"/>
                    <a:pt x="0" y="9"/>
                    <a:pt x="1" y="10"/>
                  </a:cubicBezTo>
                  <a:cubicBezTo>
                    <a:pt x="16" y="26"/>
                    <a:pt x="16" y="26"/>
                    <a:pt x="16" y="26"/>
                  </a:cubicBezTo>
                  <a:cubicBezTo>
                    <a:pt x="17" y="28"/>
                    <a:pt x="19" y="28"/>
                    <a:pt x="20" y="26"/>
                  </a:cubicBezTo>
                  <a:cubicBezTo>
                    <a:pt x="21" y="26"/>
                    <a:pt x="21" y="26"/>
                    <a:pt x="21" y="26"/>
                  </a:cubicBezTo>
                  <a:cubicBezTo>
                    <a:pt x="22" y="26"/>
                    <a:pt x="24" y="26"/>
                    <a:pt x="25" y="24"/>
                  </a:cubicBezTo>
                  <a:cubicBezTo>
                    <a:pt x="26" y="23"/>
                    <a:pt x="27" y="21"/>
                    <a:pt x="26" y="19"/>
                  </a:cubicBezTo>
                  <a:lnTo>
                    <a:pt x="9"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ea"/>
              </a:endParaRPr>
            </a:p>
          </p:txBody>
        </p:sp>
      </p:grpSp>
      <p:sp>
        <p:nvSpPr>
          <p:cNvPr id="35" name="Freeform 25"/>
          <p:cNvSpPr>
            <a:spLocks noEditPoints="1"/>
          </p:cNvSpPr>
          <p:nvPr/>
        </p:nvSpPr>
        <p:spPr bwMode="auto">
          <a:xfrm>
            <a:off x="5203953" y="1374693"/>
            <a:ext cx="611550" cy="460192"/>
          </a:xfrm>
          <a:custGeom>
            <a:avLst/>
            <a:gdLst>
              <a:gd name="T0" fmla="*/ 679 w 778"/>
              <a:gd name="T1" fmla="*/ 367 h 584"/>
              <a:gd name="T2" fmla="*/ 535 w 778"/>
              <a:gd name="T3" fmla="*/ 146 h 584"/>
              <a:gd name="T4" fmla="*/ 439 w 778"/>
              <a:gd name="T5" fmla="*/ 269 h 584"/>
              <a:gd name="T6" fmla="*/ 391 w 778"/>
              <a:gd name="T7" fmla="*/ 219 h 584"/>
              <a:gd name="T8" fmla="*/ 245 w 778"/>
              <a:gd name="T9" fmla="*/ 389 h 584"/>
              <a:gd name="T10" fmla="*/ 195 w 778"/>
              <a:gd name="T11" fmla="*/ 341 h 584"/>
              <a:gd name="T12" fmla="*/ 97 w 778"/>
              <a:gd name="T13" fmla="*/ 487 h 584"/>
              <a:gd name="T14" fmla="*/ 679 w 778"/>
              <a:gd name="T15" fmla="*/ 487 h 584"/>
              <a:gd name="T16" fmla="*/ 679 w 778"/>
              <a:gd name="T17" fmla="*/ 367 h 584"/>
              <a:gd name="T18" fmla="*/ 730 w 778"/>
              <a:gd name="T19" fmla="*/ 0 h 584"/>
              <a:gd name="T20" fmla="*/ 49 w 778"/>
              <a:gd name="T21" fmla="*/ 0 h 584"/>
              <a:gd name="T22" fmla="*/ 0 w 778"/>
              <a:gd name="T23" fmla="*/ 49 h 584"/>
              <a:gd name="T24" fmla="*/ 0 w 778"/>
              <a:gd name="T25" fmla="*/ 535 h 584"/>
              <a:gd name="T26" fmla="*/ 49 w 778"/>
              <a:gd name="T27" fmla="*/ 584 h 584"/>
              <a:gd name="T28" fmla="*/ 730 w 778"/>
              <a:gd name="T29" fmla="*/ 584 h 584"/>
              <a:gd name="T30" fmla="*/ 778 w 778"/>
              <a:gd name="T31" fmla="*/ 535 h 584"/>
              <a:gd name="T32" fmla="*/ 778 w 778"/>
              <a:gd name="T33" fmla="*/ 49 h 584"/>
              <a:gd name="T34" fmla="*/ 730 w 778"/>
              <a:gd name="T35" fmla="*/ 0 h 584"/>
              <a:gd name="T36" fmla="*/ 706 w 778"/>
              <a:gd name="T37" fmla="*/ 511 h 584"/>
              <a:gd name="T38" fmla="*/ 72 w 778"/>
              <a:gd name="T39" fmla="*/ 511 h 584"/>
              <a:gd name="T40" fmla="*/ 72 w 778"/>
              <a:gd name="T41" fmla="*/ 73 h 584"/>
              <a:gd name="T42" fmla="*/ 706 w 778"/>
              <a:gd name="T43" fmla="*/ 73 h 584"/>
              <a:gd name="T44" fmla="*/ 706 w 778"/>
              <a:gd name="T45" fmla="*/ 511 h 584"/>
              <a:gd name="T46" fmla="*/ 218 w 778"/>
              <a:gd name="T47" fmla="*/ 267 h 584"/>
              <a:gd name="T48" fmla="*/ 291 w 778"/>
              <a:gd name="T49" fmla="*/ 195 h 584"/>
              <a:gd name="T50" fmla="*/ 218 w 778"/>
              <a:gd name="T51" fmla="*/ 122 h 584"/>
              <a:gd name="T52" fmla="*/ 147 w 778"/>
              <a:gd name="T53" fmla="*/ 195 h 584"/>
              <a:gd name="T54" fmla="*/ 218 w 778"/>
              <a:gd name="T55" fmla="*/ 267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8" h="584">
                <a:moveTo>
                  <a:pt x="679" y="367"/>
                </a:moveTo>
                <a:cubicBezTo>
                  <a:pt x="535" y="146"/>
                  <a:pt x="535" y="146"/>
                  <a:pt x="535" y="146"/>
                </a:cubicBezTo>
                <a:cubicBezTo>
                  <a:pt x="439" y="269"/>
                  <a:pt x="439" y="269"/>
                  <a:pt x="439" y="269"/>
                </a:cubicBezTo>
                <a:cubicBezTo>
                  <a:pt x="391" y="219"/>
                  <a:pt x="391" y="219"/>
                  <a:pt x="391" y="219"/>
                </a:cubicBezTo>
                <a:cubicBezTo>
                  <a:pt x="245" y="389"/>
                  <a:pt x="245" y="389"/>
                  <a:pt x="245" y="389"/>
                </a:cubicBezTo>
                <a:cubicBezTo>
                  <a:pt x="195" y="341"/>
                  <a:pt x="195" y="341"/>
                  <a:pt x="195" y="341"/>
                </a:cubicBezTo>
                <a:cubicBezTo>
                  <a:pt x="97" y="487"/>
                  <a:pt x="97" y="487"/>
                  <a:pt x="97" y="487"/>
                </a:cubicBezTo>
                <a:cubicBezTo>
                  <a:pt x="679" y="487"/>
                  <a:pt x="679" y="487"/>
                  <a:pt x="679" y="487"/>
                </a:cubicBezTo>
                <a:lnTo>
                  <a:pt x="679" y="367"/>
                </a:lnTo>
                <a:close/>
                <a:moveTo>
                  <a:pt x="730" y="0"/>
                </a:moveTo>
                <a:cubicBezTo>
                  <a:pt x="49" y="0"/>
                  <a:pt x="49" y="0"/>
                  <a:pt x="49" y="0"/>
                </a:cubicBezTo>
                <a:cubicBezTo>
                  <a:pt x="19" y="0"/>
                  <a:pt x="0" y="19"/>
                  <a:pt x="0" y="49"/>
                </a:cubicBezTo>
                <a:cubicBezTo>
                  <a:pt x="0" y="535"/>
                  <a:pt x="0" y="535"/>
                  <a:pt x="0" y="535"/>
                </a:cubicBezTo>
                <a:cubicBezTo>
                  <a:pt x="0" y="560"/>
                  <a:pt x="24" y="584"/>
                  <a:pt x="49" y="584"/>
                </a:cubicBezTo>
                <a:cubicBezTo>
                  <a:pt x="730" y="584"/>
                  <a:pt x="730" y="584"/>
                  <a:pt x="730" y="584"/>
                </a:cubicBezTo>
                <a:cubicBezTo>
                  <a:pt x="754" y="584"/>
                  <a:pt x="778" y="558"/>
                  <a:pt x="778" y="535"/>
                </a:cubicBezTo>
                <a:cubicBezTo>
                  <a:pt x="778" y="49"/>
                  <a:pt x="778" y="49"/>
                  <a:pt x="778" y="49"/>
                </a:cubicBezTo>
                <a:cubicBezTo>
                  <a:pt x="778" y="24"/>
                  <a:pt x="753" y="0"/>
                  <a:pt x="730" y="0"/>
                </a:cubicBezTo>
                <a:close/>
                <a:moveTo>
                  <a:pt x="706" y="511"/>
                </a:moveTo>
                <a:cubicBezTo>
                  <a:pt x="72" y="511"/>
                  <a:pt x="72" y="511"/>
                  <a:pt x="72" y="511"/>
                </a:cubicBezTo>
                <a:cubicBezTo>
                  <a:pt x="72" y="73"/>
                  <a:pt x="72" y="73"/>
                  <a:pt x="72" y="73"/>
                </a:cubicBezTo>
                <a:cubicBezTo>
                  <a:pt x="706" y="73"/>
                  <a:pt x="706" y="73"/>
                  <a:pt x="706" y="73"/>
                </a:cubicBezTo>
                <a:lnTo>
                  <a:pt x="706" y="511"/>
                </a:lnTo>
                <a:close/>
                <a:moveTo>
                  <a:pt x="218" y="267"/>
                </a:moveTo>
                <a:cubicBezTo>
                  <a:pt x="258" y="267"/>
                  <a:pt x="291" y="235"/>
                  <a:pt x="291" y="195"/>
                </a:cubicBezTo>
                <a:cubicBezTo>
                  <a:pt x="291" y="156"/>
                  <a:pt x="258" y="122"/>
                  <a:pt x="218" y="122"/>
                </a:cubicBezTo>
                <a:cubicBezTo>
                  <a:pt x="179" y="122"/>
                  <a:pt x="147" y="156"/>
                  <a:pt x="147" y="195"/>
                </a:cubicBezTo>
                <a:cubicBezTo>
                  <a:pt x="147" y="235"/>
                  <a:pt x="179" y="267"/>
                  <a:pt x="218" y="26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latin typeface="+mn-ea"/>
            </a:endParaRPr>
          </a:p>
        </p:txBody>
      </p:sp>
      <p:sp>
        <p:nvSpPr>
          <p:cNvPr id="37" name="TextBox 36"/>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7230586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53" presetClass="entr" presetSubtype="16"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2000"/>
                            </p:stCondLst>
                            <p:childTnLst>
                              <p:par>
                                <p:cTn id="30" presetID="9"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par>
                          <p:cTn id="33" fill="hold">
                            <p:stCondLst>
                              <p:cond delay="2500"/>
                            </p:stCondLst>
                            <p:childTnLst>
                              <p:par>
                                <p:cTn id="34" presetID="2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53" presetClass="entr" presetSubtype="16"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3000"/>
                            </p:stCondLst>
                            <p:childTnLst>
                              <p:par>
                                <p:cTn id="44" presetID="23" presetClass="entr" presetSubtype="16"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par>
                          <p:cTn id="54" fill="hold">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ssolve">
                                      <p:cBhvr>
                                        <p:cTn id="57" dur="500"/>
                                        <p:tgtEl>
                                          <p:spTgt spid="11"/>
                                        </p:tgtEl>
                                      </p:cBhvr>
                                    </p:animEffect>
                                  </p:childTnLst>
                                </p:cTn>
                              </p:par>
                            </p:childTnLst>
                          </p:cTn>
                        </p:par>
                        <p:par>
                          <p:cTn id="58" fill="hold">
                            <p:stCondLst>
                              <p:cond delay="4500"/>
                            </p:stCondLst>
                            <p:childTnLst>
                              <p:par>
                                <p:cTn id="59" presetID="23" presetClass="entr" presetSubtype="16"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childTnLst>
                                </p:cTn>
                              </p:par>
                              <p:par>
                                <p:cTn id="63" presetID="53" presetClass="entr" presetSubtype="16"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childTnLst>
                          </p:cTn>
                        </p:par>
                        <p:par>
                          <p:cTn id="68" fill="hold">
                            <p:stCondLst>
                              <p:cond delay="5000"/>
                            </p:stCondLst>
                            <p:childTnLst>
                              <p:par>
                                <p:cTn id="69" presetID="23" presetClass="entr" presetSubtype="16"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childTnLst>
                                </p:cTn>
                              </p:par>
                            </p:childTnLst>
                          </p:cTn>
                        </p:par>
                        <p:par>
                          <p:cTn id="73" fill="hold">
                            <p:stCondLst>
                              <p:cond delay="5500"/>
                            </p:stCondLst>
                            <p:childTnLst>
                              <p:par>
                                <p:cTn id="74" presetID="53" presetClass="entr" presetSubtype="16"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animEffect transition="in" filter="fade">
                                      <p:cBhvr>
                                        <p:cTn id="78" dur="500"/>
                                        <p:tgtEl>
                                          <p:spTgt spid="14"/>
                                        </p:tgtEl>
                                      </p:cBhvr>
                                    </p:animEffect>
                                  </p:childTnLst>
                                </p:cTn>
                              </p:par>
                            </p:childTnLst>
                          </p:cTn>
                        </p:par>
                        <p:par>
                          <p:cTn id="79" fill="hold">
                            <p:stCondLst>
                              <p:cond delay="6000"/>
                            </p:stCondLst>
                            <p:childTnLst>
                              <p:par>
                                <p:cTn id="80" presetID="9" presetClass="entr" presetSubtype="0"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500"/>
                                        <p:tgtEl>
                                          <p:spTgt spid="15"/>
                                        </p:tgtEl>
                                      </p:cBhvr>
                                    </p:animEffect>
                                  </p:childTnLst>
                                </p:cTn>
                              </p:par>
                            </p:childTnLst>
                          </p:cTn>
                        </p:par>
                        <p:par>
                          <p:cTn id="83" fill="hold">
                            <p:stCondLst>
                              <p:cond delay="6500"/>
                            </p:stCondLst>
                            <p:childTnLst>
                              <p:par>
                                <p:cTn id="84" presetID="23" presetClass="entr" presetSubtype="16"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childTnLst>
                                </p:cTn>
                              </p:par>
                              <p:par>
                                <p:cTn id="88" presetID="53" presetClass="entr" presetSubtype="16"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500" fill="hold"/>
                                        <p:tgtEl>
                                          <p:spTgt spid="20"/>
                                        </p:tgtEl>
                                        <p:attrNameLst>
                                          <p:attrName>ppt_w</p:attrName>
                                        </p:attrNameLst>
                                      </p:cBhvr>
                                      <p:tavLst>
                                        <p:tav tm="0">
                                          <p:val>
                                            <p:fltVal val="0"/>
                                          </p:val>
                                        </p:tav>
                                        <p:tav tm="100000">
                                          <p:val>
                                            <p:strVal val="#ppt_w"/>
                                          </p:val>
                                        </p:tav>
                                      </p:tavLst>
                                    </p:anim>
                                    <p:anim calcmode="lin" valueType="num">
                                      <p:cBhvr>
                                        <p:cTn id="91" dur="500" fill="hold"/>
                                        <p:tgtEl>
                                          <p:spTgt spid="20"/>
                                        </p:tgtEl>
                                        <p:attrNameLst>
                                          <p:attrName>ppt_h</p:attrName>
                                        </p:attrNameLst>
                                      </p:cBhvr>
                                      <p:tavLst>
                                        <p:tav tm="0">
                                          <p:val>
                                            <p:fltVal val="0"/>
                                          </p:val>
                                        </p:tav>
                                        <p:tav tm="100000">
                                          <p:val>
                                            <p:strVal val="#ppt_h"/>
                                          </p:val>
                                        </p:tav>
                                      </p:tavLst>
                                    </p:anim>
                                    <p:animEffect transition="in" filter="fade">
                                      <p:cBhvr>
                                        <p:cTn id="92" dur="500"/>
                                        <p:tgtEl>
                                          <p:spTgt spid="20"/>
                                        </p:tgtEl>
                                      </p:cBhvr>
                                    </p:animEffect>
                                  </p:childTnLst>
                                </p:cTn>
                              </p:par>
                            </p:childTnLst>
                          </p:cTn>
                        </p:par>
                        <p:par>
                          <p:cTn id="93" fill="hold">
                            <p:stCondLst>
                              <p:cond delay="7000"/>
                            </p:stCondLst>
                            <p:childTnLst>
                              <p:par>
                                <p:cTn id="94" presetID="23" presetClass="entr" presetSubtype="16"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childTnLst>
                                </p:cTn>
                              </p:par>
                            </p:childTnLst>
                          </p:cTn>
                        </p:par>
                        <p:par>
                          <p:cTn id="98" fill="hold">
                            <p:stCondLst>
                              <p:cond delay="7500"/>
                            </p:stCondLst>
                            <p:childTnLst>
                              <p:par>
                                <p:cTn id="99" presetID="53" presetClass="entr" presetSubtype="16" fill="hold" grpId="0" nodeType="after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par>
                          <p:cTn id="104" fill="hold">
                            <p:stCondLst>
                              <p:cond delay="8000"/>
                            </p:stCondLst>
                            <p:childTnLst>
                              <p:par>
                                <p:cTn id="105" presetID="9" presetClass="entr" presetSubtype="0" fill="hold" grpId="0"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dissolve">
                                      <p:cBhvr>
                                        <p:cTn id="107" dur="500"/>
                                        <p:tgtEl>
                                          <p:spTgt spid="19"/>
                                        </p:tgtEl>
                                      </p:cBhvr>
                                    </p:animEffect>
                                  </p:childTnLst>
                                </p:cTn>
                              </p:par>
                            </p:childTnLst>
                          </p:cTn>
                        </p:par>
                        <p:par>
                          <p:cTn id="108" fill="hold">
                            <p:stCondLst>
                              <p:cond delay="8500"/>
                            </p:stCondLst>
                            <p:childTnLst>
                              <p:par>
                                <p:cTn id="109" presetID="10" presetClass="entr" presetSubtype="0" fill="hold" grpId="0" nodeType="after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5" grpId="0"/>
      <p:bldP spid="7" grpId="0"/>
      <p:bldP spid="8" grpId="0" animBg="1"/>
      <p:bldP spid="10" grpId="0"/>
      <p:bldP spid="11" grpId="0"/>
      <p:bldP spid="12" grpId="0" animBg="1"/>
      <p:bldP spid="14" grpId="0"/>
      <p:bldP spid="15" grpId="0"/>
      <p:bldP spid="16" grpId="0" animBg="1"/>
      <p:bldP spid="18" grpId="0"/>
      <p:bldP spid="19" grpId="0"/>
      <p:bldP spid="35" grpId="0" animBg="1"/>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未完成项目概述</a:t>
            </a:r>
            <a:r>
              <a:rPr lang="zh-CN" altLang="en-US" sz="1200" b="1" dirty="0" smtClean="0"/>
              <a:t>（</a:t>
            </a:r>
            <a:r>
              <a:rPr lang="zh-CN" altLang="en-US" sz="1200" b="1" dirty="0"/>
              <a:t>文字可以编辑</a:t>
            </a:r>
            <a:r>
              <a:rPr lang="zh-CN" altLang="en-US" sz="1200" b="1" dirty="0" smtClean="0"/>
              <a:t>）</a:t>
            </a:r>
            <a:endParaRPr lang="zh-CN" altLang="en-US" sz="1200" b="1" dirty="0"/>
          </a:p>
        </p:txBody>
      </p:sp>
      <p:grpSp>
        <p:nvGrpSpPr>
          <p:cNvPr id="22" name="组合 21"/>
          <p:cNvGrpSpPr/>
          <p:nvPr/>
        </p:nvGrpSpPr>
        <p:grpSpPr>
          <a:xfrm>
            <a:off x="6327143" y="2347600"/>
            <a:ext cx="2243229" cy="2244105"/>
            <a:chOff x="768366" y="1765300"/>
            <a:chExt cx="2992140" cy="2992140"/>
          </a:xfrm>
        </p:grpSpPr>
        <p:sp>
          <p:nvSpPr>
            <p:cNvPr id="23" name="椭圆 22"/>
            <p:cNvSpPr/>
            <p:nvPr/>
          </p:nvSpPr>
          <p:spPr bwMode="auto">
            <a:xfrm>
              <a:off x="768366" y="1765300"/>
              <a:ext cx="2992140" cy="299214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85617"/>
              <a:endParaRPr lang="zh-CN" altLang="en-US" sz="1100"/>
            </a:p>
          </p:txBody>
        </p:sp>
        <p:sp>
          <p:nvSpPr>
            <p:cNvPr id="24" name="椭圆 23"/>
            <p:cNvSpPr/>
            <p:nvPr/>
          </p:nvSpPr>
          <p:spPr bwMode="auto">
            <a:xfrm>
              <a:off x="919898" y="1916832"/>
              <a:ext cx="2689076" cy="2689076"/>
            </a:xfrm>
            <a:prstGeom prst="ellipse">
              <a:avLst/>
            </a:prstGeom>
            <a:blipFill>
              <a:blip r:embed="rId3"/>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85617"/>
              <a:endParaRPr lang="zh-CN" altLang="en-US" sz="1100"/>
            </a:p>
          </p:txBody>
        </p:sp>
      </p:grpSp>
      <p:grpSp>
        <p:nvGrpSpPr>
          <p:cNvPr id="25" name="组合 24"/>
          <p:cNvGrpSpPr/>
          <p:nvPr/>
        </p:nvGrpSpPr>
        <p:grpSpPr>
          <a:xfrm>
            <a:off x="3319654" y="1053970"/>
            <a:ext cx="2243229" cy="2244105"/>
            <a:chOff x="768366" y="1765300"/>
            <a:chExt cx="2992140" cy="2992140"/>
          </a:xfrm>
        </p:grpSpPr>
        <p:sp>
          <p:nvSpPr>
            <p:cNvPr id="26" name="椭圆 25"/>
            <p:cNvSpPr/>
            <p:nvPr/>
          </p:nvSpPr>
          <p:spPr bwMode="auto">
            <a:xfrm>
              <a:off x="768366" y="1765300"/>
              <a:ext cx="2992140" cy="299214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85617"/>
              <a:endParaRPr lang="zh-CN" altLang="en-US" sz="1100"/>
            </a:p>
          </p:txBody>
        </p:sp>
        <p:sp>
          <p:nvSpPr>
            <p:cNvPr id="27" name="椭圆 26"/>
            <p:cNvSpPr/>
            <p:nvPr/>
          </p:nvSpPr>
          <p:spPr bwMode="auto">
            <a:xfrm>
              <a:off x="919898" y="1916832"/>
              <a:ext cx="2689076" cy="2689076"/>
            </a:xfrm>
            <a:prstGeom prst="ellipse">
              <a:avLst/>
            </a:prstGeom>
            <a:blipFill>
              <a:blip r:embed="rId4"/>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85617"/>
              <a:endParaRPr lang="zh-CN" altLang="en-US" sz="1100"/>
            </a:p>
          </p:txBody>
        </p:sp>
      </p:grpSp>
      <p:grpSp>
        <p:nvGrpSpPr>
          <p:cNvPr id="28" name="组合 27"/>
          <p:cNvGrpSpPr/>
          <p:nvPr/>
        </p:nvGrpSpPr>
        <p:grpSpPr>
          <a:xfrm>
            <a:off x="600149" y="2703909"/>
            <a:ext cx="2243229" cy="2244105"/>
            <a:chOff x="768366" y="1765300"/>
            <a:chExt cx="2992140" cy="2992140"/>
          </a:xfrm>
        </p:grpSpPr>
        <p:sp>
          <p:nvSpPr>
            <p:cNvPr id="29" name="椭圆 28"/>
            <p:cNvSpPr/>
            <p:nvPr/>
          </p:nvSpPr>
          <p:spPr bwMode="auto">
            <a:xfrm>
              <a:off x="768366" y="1765300"/>
              <a:ext cx="2992140" cy="299214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85617"/>
              <a:endParaRPr lang="zh-CN" altLang="en-US" sz="1100"/>
            </a:p>
          </p:txBody>
        </p:sp>
        <p:sp>
          <p:nvSpPr>
            <p:cNvPr id="30" name="椭圆 29"/>
            <p:cNvSpPr/>
            <p:nvPr/>
          </p:nvSpPr>
          <p:spPr bwMode="auto">
            <a:xfrm>
              <a:off x="919898" y="1916832"/>
              <a:ext cx="2689076" cy="2689076"/>
            </a:xfrm>
            <a:prstGeom prst="ellipse">
              <a:avLst/>
            </a:prstGeom>
            <a:blipFill>
              <a:blip r:embed="rId5"/>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85617"/>
              <a:endParaRPr lang="zh-CN" altLang="en-US" sz="1100"/>
            </a:p>
          </p:txBody>
        </p:sp>
      </p:grpSp>
      <p:sp>
        <p:nvSpPr>
          <p:cNvPr id="31" name="椭圆 30"/>
          <p:cNvSpPr/>
          <p:nvPr/>
        </p:nvSpPr>
        <p:spPr bwMode="auto">
          <a:xfrm>
            <a:off x="539552" y="2674825"/>
            <a:ext cx="719712" cy="719993"/>
          </a:xfrm>
          <a:prstGeom prst="ellipse">
            <a:avLst/>
          </a:prstGeom>
          <a:solidFill>
            <a:schemeClr val="accent1">
              <a:alpha val="24000"/>
            </a:schemeClr>
          </a:solidFill>
          <a:ln w="12700" cmpd="sng">
            <a:solidFill>
              <a:schemeClr val="accent1"/>
            </a:solidFill>
            <a:miter lim="800000"/>
            <a:headEnd/>
            <a:tailEnd/>
          </a:ln>
          <a:extLst/>
        </p:spPr>
        <p:txBody>
          <a:bodyPr anchor="ctr"/>
          <a:lstStyle/>
          <a:p>
            <a:pPr algn="ctr"/>
            <a:endParaRPr lang="zh-CN" altLang="en-US" sz="1400">
              <a:solidFill>
                <a:schemeClr val="tx1">
                  <a:lumMod val="85000"/>
                  <a:lumOff val="15000"/>
                </a:schemeClr>
              </a:solidFill>
              <a:latin typeface="+mn-ea"/>
            </a:endParaRPr>
          </a:p>
        </p:txBody>
      </p:sp>
      <p:sp>
        <p:nvSpPr>
          <p:cNvPr id="32" name="椭圆 31"/>
          <p:cNvSpPr/>
          <p:nvPr/>
        </p:nvSpPr>
        <p:spPr bwMode="auto">
          <a:xfrm>
            <a:off x="3411051" y="851546"/>
            <a:ext cx="719712" cy="719993"/>
          </a:xfrm>
          <a:prstGeom prst="ellipse">
            <a:avLst/>
          </a:prstGeom>
          <a:solidFill>
            <a:schemeClr val="accent1">
              <a:alpha val="24000"/>
            </a:schemeClr>
          </a:solidFill>
          <a:ln w="12700" cmpd="sng">
            <a:solidFill>
              <a:schemeClr val="accent1"/>
            </a:solidFill>
            <a:miter lim="800000"/>
            <a:headEnd/>
            <a:tailEnd/>
          </a:ln>
          <a:extLst/>
        </p:spPr>
        <p:txBody>
          <a:bodyPr anchor="ctr"/>
          <a:lstStyle/>
          <a:p>
            <a:pPr algn="ctr"/>
            <a:endParaRPr lang="zh-CN" altLang="en-US" sz="1400">
              <a:solidFill>
                <a:schemeClr val="tx1">
                  <a:lumMod val="85000"/>
                  <a:lumOff val="15000"/>
                </a:schemeClr>
              </a:solidFill>
              <a:latin typeface="+mn-ea"/>
            </a:endParaRPr>
          </a:p>
        </p:txBody>
      </p:sp>
      <p:sp>
        <p:nvSpPr>
          <p:cNvPr id="33" name="椭圆 32"/>
          <p:cNvSpPr/>
          <p:nvPr/>
        </p:nvSpPr>
        <p:spPr bwMode="auto">
          <a:xfrm>
            <a:off x="6324861" y="2372146"/>
            <a:ext cx="719712" cy="719993"/>
          </a:xfrm>
          <a:prstGeom prst="ellipse">
            <a:avLst/>
          </a:prstGeom>
          <a:solidFill>
            <a:schemeClr val="accent1">
              <a:alpha val="24000"/>
            </a:schemeClr>
          </a:solidFill>
          <a:ln w="12700" cmpd="sng">
            <a:solidFill>
              <a:schemeClr val="accent1"/>
            </a:solidFill>
            <a:miter lim="800000"/>
            <a:headEnd/>
            <a:tailEnd/>
          </a:ln>
          <a:extLst/>
        </p:spPr>
        <p:txBody>
          <a:bodyPr anchor="ctr"/>
          <a:lstStyle/>
          <a:p>
            <a:pPr algn="ctr"/>
            <a:endParaRPr lang="zh-CN" altLang="en-US" sz="1400">
              <a:solidFill>
                <a:schemeClr val="tx1">
                  <a:lumMod val="85000"/>
                  <a:lumOff val="15000"/>
                </a:schemeClr>
              </a:solidFill>
              <a:latin typeface="+mn-ea"/>
            </a:endParaRPr>
          </a:p>
        </p:txBody>
      </p:sp>
      <p:sp>
        <p:nvSpPr>
          <p:cNvPr id="34" name="TextBox 33"/>
          <p:cNvSpPr txBox="1"/>
          <p:nvPr/>
        </p:nvSpPr>
        <p:spPr>
          <a:xfrm>
            <a:off x="560871" y="2859782"/>
            <a:ext cx="677072" cy="284675"/>
          </a:xfrm>
          <a:prstGeom prst="rect">
            <a:avLst/>
          </a:prstGeom>
          <a:noFill/>
        </p:spPr>
        <p:txBody>
          <a:bodyPr wrap="none" lIns="68562" tIns="34281" rIns="68562" bIns="34281" rtlCol="0">
            <a:spAutoFit/>
          </a:bodyPr>
          <a:lstStyle/>
          <a:p>
            <a:pPr algn="ctr"/>
            <a:r>
              <a:rPr lang="zh-CN" altLang="en-US" sz="1400" dirty="0" smtClean="0">
                <a:solidFill>
                  <a:schemeClr val="tx1">
                    <a:lumMod val="85000"/>
                    <a:lumOff val="15000"/>
                  </a:schemeClr>
                </a:solidFill>
                <a:latin typeface="+mn-ea"/>
                <a:ea typeface="+mn-ea"/>
              </a:rPr>
              <a:t>工作一</a:t>
            </a:r>
            <a:endParaRPr lang="zh-CN" altLang="en-US" sz="1400" dirty="0">
              <a:solidFill>
                <a:schemeClr val="tx1">
                  <a:lumMod val="85000"/>
                  <a:lumOff val="15000"/>
                </a:schemeClr>
              </a:solidFill>
              <a:latin typeface="+mn-ea"/>
              <a:ea typeface="+mn-ea"/>
            </a:endParaRPr>
          </a:p>
        </p:txBody>
      </p:sp>
      <p:sp>
        <p:nvSpPr>
          <p:cNvPr id="35" name="TextBox 34"/>
          <p:cNvSpPr txBox="1"/>
          <p:nvPr/>
        </p:nvSpPr>
        <p:spPr>
          <a:xfrm>
            <a:off x="3430348" y="1062939"/>
            <a:ext cx="677072" cy="284675"/>
          </a:xfrm>
          <a:prstGeom prst="rect">
            <a:avLst/>
          </a:prstGeom>
          <a:noFill/>
        </p:spPr>
        <p:txBody>
          <a:bodyPr wrap="none" lIns="68562" tIns="34281" rIns="68562" bIns="34281" rtlCol="0">
            <a:spAutoFit/>
          </a:bodyPr>
          <a:lstStyle/>
          <a:p>
            <a:pPr algn="ctr"/>
            <a:r>
              <a:rPr lang="zh-CN" altLang="en-US" sz="1400" dirty="0" smtClean="0">
                <a:solidFill>
                  <a:schemeClr val="tx1">
                    <a:lumMod val="85000"/>
                    <a:lumOff val="15000"/>
                  </a:schemeClr>
                </a:solidFill>
                <a:latin typeface="+mn-ea"/>
                <a:ea typeface="+mn-ea"/>
              </a:rPr>
              <a:t>工作二</a:t>
            </a:r>
            <a:endParaRPr lang="zh-CN" altLang="en-US" sz="1400" dirty="0">
              <a:solidFill>
                <a:schemeClr val="tx1">
                  <a:lumMod val="85000"/>
                  <a:lumOff val="15000"/>
                </a:schemeClr>
              </a:solidFill>
              <a:latin typeface="+mn-ea"/>
              <a:ea typeface="+mn-ea"/>
            </a:endParaRPr>
          </a:p>
        </p:txBody>
      </p:sp>
      <p:sp>
        <p:nvSpPr>
          <p:cNvPr id="36" name="TextBox 35"/>
          <p:cNvSpPr txBox="1"/>
          <p:nvPr/>
        </p:nvSpPr>
        <p:spPr>
          <a:xfrm>
            <a:off x="6356743" y="2571750"/>
            <a:ext cx="677072" cy="284675"/>
          </a:xfrm>
          <a:prstGeom prst="rect">
            <a:avLst/>
          </a:prstGeom>
          <a:noFill/>
        </p:spPr>
        <p:txBody>
          <a:bodyPr wrap="none" lIns="68562" tIns="34281" rIns="68562" bIns="34281" rtlCol="0">
            <a:spAutoFit/>
          </a:bodyPr>
          <a:lstStyle/>
          <a:p>
            <a:pPr algn="ctr"/>
            <a:r>
              <a:rPr lang="zh-CN" altLang="en-US" sz="1400" dirty="0" smtClean="0">
                <a:solidFill>
                  <a:schemeClr val="tx1">
                    <a:lumMod val="85000"/>
                    <a:lumOff val="15000"/>
                  </a:schemeClr>
                </a:solidFill>
                <a:latin typeface="+mn-ea"/>
                <a:ea typeface="+mn-ea"/>
              </a:rPr>
              <a:t>工作三</a:t>
            </a:r>
            <a:endParaRPr lang="zh-CN" altLang="en-US" sz="1400" dirty="0">
              <a:solidFill>
                <a:schemeClr val="tx1">
                  <a:lumMod val="85000"/>
                  <a:lumOff val="15000"/>
                </a:schemeClr>
              </a:solidFill>
              <a:latin typeface="+mn-ea"/>
              <a:ea typeface="+mn-ea"/>
            </a:endParaRPr>
          </a:p>
        </p:txBody>
      </p:sp>
      <p:sp>
        <p:nvSpPr>
          <p:cNvPr id="37" name="TextBox 36"/>
          <p:cNvSpPr txBox="1"/>
          <p:nvPr/>
        </p:nvSpPr>
        <p:spPr>
          <a:xfrm>
            <a:off x="789943" y="1355662"/>
            <a:ext cx="1943457" cy="928056"/>
          </a:xfrm>
          <a:prstGeom prst="rect">
            <a:avLst/>
          </a:prstGeom>
          <a:noFill/>
        </p:spPr>
        <p:txBody>
          <a:bodyPr wrap="square" lIns="68562" tIns="34281" rIns="68562" bIns="34281"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a:t>
            </a:r>
            <a:r>
              <a:rPr lang="zh-CN" altLang="en-US" sz="1100" dirty="0" smtClean="0">
                <a:solidFill>
                  <a:sysClr val="windowText" lastClr="000000"/>
                </a:solidFill>
                <a:latin typeface="微软雅黑" pitchFamily="34" charset="-122"/>
                <a:ea typeface="微软雅黑" pitchFamily="34" charset="-122"/>
              </a:rPr>
              <a:t>。</a:t>
            </a:r>
            <a:endParaRPr lang="en-US" altLang="zh-CN" sz="1100" dirty="0">
              <a:solidFill>
                <a:sysClr val="windowText" lastClr="000000"/>
              </a:solidFill>
              <a:latin typeface="微软雅黑" pitchFamily="34" charset="-122"/>
              <a:ea typeface="微软雅黑" pitchFamily="34" charset="-122"/>
            </a:endParaRPr>
          </a:p>
        </p:txBody>
      </p:sp>
      <p:sp>
        <p:nvSpPr>
          <p:cNvPr id="38" name="TextBox 37"/>
          <p:cNvSpPr txBox="1"/>
          <p:nvPr/>
        </p:nvSpPr>
        <p:spPr>
          <a:xfrm>
            <a:off x="3503508" y="3460541"/>
            <a:ext cx="1943457" cy="928056"/>
          </a:xfrm>
          <a:prstGeom prst="rect">
            <a:avLst/>
          </a:prstGeom>
          <a:noFill/>
        </p:spPr>
        <p:txBody>
          <a:bodyPr wrap="square" lIns="68562" tIns="34281" rIns="68562" bIns="34281"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a:t>
            </a:r>
            <a:endParaRPr lang="en-US" altLang="zh-CN" sz="1100" dirty="0">
              <a:solidFill>
                <a:sysClr val="windowText" lastClr="000000"/>
              </a:solidFill>
              <a:latin typeface="微软雅黑" pitchFamily="34" charset="-122"/>
              <a:ea typeface="微软雅黑" pitchFamily="34" charset="-122"/>
            </a:endParaRPr>
          </a:p>
        </p:txBody>
      </p:sp>
      <p:sp>
        <p:nvSpPr>
          <p:cNvPr id="39" name="TextBox 38"/>
          <p:cNvSpPr txBox="1"/>
          <p:nvPr/>
        </p:nvSpPr>
        <p:spPr>
          <a:xfrm>
            <a:off x="6540796" y="926891"/>
            <a:ext cx="1943457" cy="928056"/>
          </a:xfrm>
          <a:prstGeom prst="rect">
            <a:avLst/>
          </a:prstGeom>
          <a:noFill/>
        </p:spPr>
        <p:txBody>
          <a:bodyPr wrap="square" lIns="68562" tIns="34281" rIns="68562" bIns="34281"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a:t>
            </a:r>
            <a:endParaRPr lang="en-US" altLang="zh-CN" sz="1100" dirty="0">
              <a:solidFill>
                <a:sysClr val="windowText" lastClr="000000"/>
              </a:solidFill>
              <a:latin typeface="微软雅黑" pitchFamily="34" charset="-122"/>
              <a:ea typeface="微软雅黑" pitchFamily="34" charset="-122"/>
            </a:endParaRPr>
          </a:p>
        </p:txBody>
      </p:sp>
      <p:sp>
        <p:nvSpPr>
          <p:cNvPr id="41" name="TextBox 40"/>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54687624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par>
                          <p:cTn id="18" fill="hold">
                            <p:stCondLst>
                              <p:cond delay="1500"/>
                            </p:stCondLst>
                            <p:childTnLst>
                              <p:par>
                                <p:cTn id="19" presetID="5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Scale>
                                      <p:cBhvr>
                                        <p:cTn id="21" dur="5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1"/>
                                        </p:tgtEl>
                                        <p:attrNameLst>
                                          <p:attrName>ppt_x</p:attrName>
                                          <p:attrName>ppt_y</p:attrName>
                                        </p:attrNameLst>
                                      </p:cBhvr>
                                    </p:animMotion>
                                    <p:animEffect transition="in" filter="fade">
                                      <p:cBhvr>
                                        <p:cTn id="23" dur="500"/>
                                        <p:tgtEl>
                                          <p:spTgt spid="31"/>
                                        </p:tgtEl>
                                      </p:cBhvr>
                                    </p:animEffect>
                                  </p:childTnLst>
                                </p:cTn>
                              </p:par>
                              <p:par>
                                <p:cTn id="24" presetID="52"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Scale>
                                      <p:cBhvr>
                                        <p:cTn id="2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34"/>
                                        </p:tgtEl>
                                        <p:attrNameLst>
                                          <p:attrName>ppt_x</p:attrName>
                                          <p:attrName>ppt_y</p:attrName>
                                        </p:attrNameLst>
                                      </p:cBhvr>
                                    </p:animMotion>
                                    <p:animEffect transition="in" filter="fade">
                                      <p:cBhvr>
                                        <p:cTn id="28" dur="500"/>
                                        <p:tgtEl>
                                          <p:spTgt spid="34"/>
                                        </p:tgtEl>
                                      </p:cBhvr>
                                    </p:animEffect>
                                  </p:childTnLst>
                                </p:cTn>
                              </p:par>
                            </p:childTnLst>
                          </p:cTn>
                        </p:par>
                        <p:par>
                          <p:cTn id="29" fill="hold">
                            <p:stCondLst>
                              <p:cond delay="2000"/>
                            </p:stCondLst>
                            <p:childTnLst>
                              <p:par>
                                <p:cTn id="30" presetID="47"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childTnLst>
                          </p:cTn>
                        </p:par>
                        <p:par>
                          <p:cTn id="39" fill="hold">
                            <p:stCondLst>
                              <p:cond delay="3000"/>
                            </p:stCondLst>
                            <p:childTnLst>
                              <p:par>
                                <p:cTn id="40" presetID="52" presetClass="entr" presetSubtype="0"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Scale>
                                      <p:cBhvr>
                                        <p:cTn id="42"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500" decel="50000" fill="hold">
                                          <p:stCondLst>
                                            <p:cond delay="0"/>
                                          </p:stCondLst>
                                        </p:cTn>
                                        <p:tgtEl>
                                          <p:spTgt spid="32"/>
                                        </p:tgtEl>
                                        <p:attrNameLst>
                                          <p:attrName>ppt_x</p:attrName>
                                          <p:attrName>ppt_y</p:attrName>
                                        </p:attrNameLst>
                                      </p:cBhvr>
                                    </p:animMotion>
                                    <p:animEffect transition="in" filter="fade">
                                      <p:cBhvr>
                                        <p:cTn id="44" dur="500"/>
                                        <p:tgtEl>
                                          <p:spTgt spid="32"/>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Scale>
                                      <p:cBhvr>
                                        <p:cTn id="47"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5"/>
                                        </p:tgtEl>
                                        <p:attrNameLst>
                                          <p:attrName>ppt_x</p:attrName>
                                          <p:attrName>ppt_y</p:attrName>
                                        </p:attrNameLst>
                                      </p:cBhvr>
                                    </p:animMotion>
                                    <p:animEffect transition="in" filter="fade">
                                      <p:cBhvr>
                                        <p:cTn id="49" dur="500"/>
                                        <p:tgtEl>
                                          <p:spTgt spid="35"/>
                                        </p:tgtEl>
                                      </p:cBhvr>
                                    </p:animEffect>
                                  </p:childTnLst>
                                </p:cTn>
                              </p:par>
                            </p:childTnLst>
                          </p:cTn>
                        </p:par>
                        <p:par>
                          <p:cTn id="50" fill="hold">
                            <p:stCondLst>
                              <p:cond delay="3500"/>
                            </p:stCondLst>
                            <p:childTnLst>
                              <p:par>
                                <p:cTn id="51" presetID="42"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anim calcmode="lin" valueType="num">
                                      <p:cBhvr>
                                        <p:cTn id="54" dur="500" fill="hold"/>
                                        <p:tgtEl>
                                          <p:spTgt spid="22"/>
                                        </p:tgtEl>
                                        <p:attrNameLst>
                                          <p:attrName>ppt_x</p:attrName>
                                        </p:attrNameLst>
                                      </p:cBhvr>
                                      <p:tavLst>
                                        <p:tav tm="0">
                                          <p:val>
                                            <p:strVal val="#ppt_x"/>
                                          </p:val>
                                        </p:tav>
                                        <p:tav tm="100000">
                                          <p:val>
                                            <p:strVal val="#ppt_x"/>
                                          </p:val>
                                        </p:tav>
                                      </p:tavLst>
                                    </p:anim>
                                    <p:anim calcmode="lin" valueType="num">
                                      <p:cBhvr>
                                        <p:cTn id="55" dur="500" fill="hold"/>
                                        <p:tgtEl>
                                          <p:spTgt spid="22"/>
                                        </p:tgtEl>
                                        <p:attrNameLst>
                                          <p:attrName>ppt_y</p:attrName>
                                        </p:attrNameLst>
                                      </p:cBhvr>
                                      <p:tavLst>
                                        <p:tav tm="0">
                                          <p:val>
                                            <p:strVal val="#ppt_y+.1"/>
                                          </p:val>
                                        </p:tav>
                                        <p:tav tm="100000">
                                          <p:val>
                                            <p:strVal val="#ppt_y"/>
                                          </p:val>
                                        </p:tav>
                                      </p:tavLst>
                                    </p:anim>
                                  </p:childTnLst>
                                </p:cTn>
                              </p:par>
                            </p:childTnLst>
                          </p:cTn>
                        </p:par>
                        <p:par>
                          <p:cTn id="56" fill="hold">
                            <p:stCondLst>
                              <p:cond delay="4000"/>
                            </p:stCondLst>
                            <p:childTnLst>
                              <p:par>
                                <p:cTn id="57" presetID="22" presetClass="entr" presetSubtype="4"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00"/>
                                        <p:tgtEl>
                                          <p:spTgt spid="39"/>
                                        </p:tgtEl>
                                      </p:cBhvr>
                                    </p:animEffect>
                                  </p:childTnLst>
                                </p:cTn>
                              </p:par>
                            </p:childTnLst>
                          </p:cTn>
                        </p:par>
                        <p:par>
                          <p:cTn id="60" fill="hold">
                            <p:stCondLst>
                              <p:cond delay="4500"/>
                            </p:stCondLst>
                            <p:childTnLst>
                              <p:par>
                                <p:cTn id="61" presetID="52"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Scale>
                                      <p:cBhvr>
                                        <p:cTn id="63"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500" decel="50000" fill="hold">
                                          <p:stCondLst>
                                            <p:cond delay="0"/>
                                          </p:stCondLst>
                                        </p:cTn>
                                        <p:tgtEl>
                                          <p:spTgt spid="33"/>
                                        </p:tgtEl>
                                        <p:attrNameLst>
                                          <p:attrName>ppt_x</p:attrName>
                                          <p:attrName>ppt_y</p:attrName>
                                        </p:attrNameLst>
                                      </p:cBhvr>
                                    </p:animMotion>
                                    <p:animEffect transition="in" filter="fade">
                                      <p:cBhvr>
                                        <p:cTn id="65" dur="500"/>
                                        <p:tgtEl>
                                          <p:spTgt spid="33"/>
                                        </p:tgtEl>
                                      </p:cBhvr>
                                    </p:animEffect>
                                  </p:childTnLst>
                                </p:cTn>
                              </p:par>
                              <p:par>
                                <p:cTn id="66" presetID="5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Scale>
                                      <p:cBhvr>
                                        <p:cTn id="6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500" decel="50000" fill="hold">
                                          <p:stCondLst>
                                            <p:cond delay="0"/>
                                          </p:stCondLst>
                                        </p:cTn>
                                        <p:tgtEl>
                                          <p:spTgt spid="36"/>
                                        </p:tgtEl>
                                        <p:attrNameLst>
                                          <p:attrName>ppt_x</p:attrName>
                                          <p:attrName>ppt_y</p:attrName>
                                        </p:attrNameLst>
                                      </p:cBhvr>
                                    </p:animMotion>
                                    <p:animEffect transition="in" filter="fade">
                                      <p:cBhvr>
                                        <p:cTn id="70" dur="500"/>
                                        <p:tgtEl>
                                          <p:spTgt spid="36"/>
                                        </p:tgtEl>
                                      </p:cBhvr>
                                    </p:animEffect>
                                  </p:childTnLst>
                                </p:cTn>
                              </p:par>
                            </p:childTnLst>
                          </p:cTn>
                        </p:par>
                        <p:par>
                          <p:cTn id="71" fill="hold">
                            <p:stCondLst>
                              <p:cond delay="5000"/>
                            </p:stCondLst>
                            <p:childTnLst>
                              <p:par>
                                <p:cTn id="72" presetID="10" presetClass="entr" presetSubtype="0"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animBg="1"/>
      <p:bldP spid="32" grpId="0" animBg="1"/>
      <p:bldP spid="33" grpId="0" animBg="1"/>
      <p:bldP spid="34" grpId="0"/>
      <p:bldP spid="35" grpId="0"/>
      <p:bldP spid="36" grpId="0"/>
      <p:bldP spid="37" grpId="0"/>
      <p:bldP spid="38" grpId="0"/>
      <p:bldP spid="39"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存在的不足</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圆角矩形 2"/>
          <p:cNvSpPr/>
          <p:nvPr/>
        </p:nvSpPr>
        <p:spPr bwMode="auto">
          <a:xfrm>
            <a:off x="1411354" y="3287414"/>
            <a:ext cx="3168650" cy="1368425"/>
          </a:xfrm>
          <a:prstGeom prst="roundRect">
            <a:avLst>
              <a:gd name="adj" fmla="val 0"/>
            </a:avLst>
          </a:prstGeom>
          <a:solidFill>
            <a:schemeClr val="accent1">
              <a:alpha val="24000"/>
            </a:schemeClr>
          </a:solidFill>
          <a:ln w="12700" cmpd="sng">
            <a:solidFill>
              <a:schemeClr val="accent1"/>
            </a:solidFill>
            <a:miter lim="800000"/>
            <a:headEnd/>
            <a:tailEnd/>
          </a:ln>
        </p:spPr>
        <p:txBody>
          <a:bodyPr anchor="ctr"/>
          <a:lstStyle/>
          <a:p>
            <a:pPr lvl="2"/>
            <a:endParaRPr lang="zh-CN" altLang="en-US" dirty="0">
              <a:solidFill>
                <a:schemeClr val="tx1"/>
              </a:solidFill>
            </a:endParaRPr>
          </a:p>
        </p:txBody>
      </p:sp>
      <p:sp>
        <p:nvSpPr>
          <p:cNvPr id="4" name="矩形 87"/>
          <p:cNvSpPr>
            <a:spLocks noChangeArrowheads="1"/>
          </p:cNvSpPr>
          <p:nvPr/>
        </p:nvSpPr>
        <p:spPr bwMode="auto">
          <a:xfrm>
            <a:off x="1525430" y="3876049"/>
            <a:ext cx="2940498" cy="524436"/>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400" dirty="0">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400" dirty="0">
                <a:latin typeface="微软雅黑" pitchFamily="34" charset="-122"/>
                <a:ea typeface="微软雅黑" pitchFamily="34" charset="-122"/>
              </a:rPr>
              <a:t>点击添加文本 点击添加文本</a:t>
            </a:r>
          </a:p>
        </p:txBody>
      </p:sp>
      <p:sp>
        <p:nvSpPr>
          <p:cNvPr id="5" name="圆角矩形 4"/>
          <p:cNvSpPr/>
          <p:nvPr/>
        </p:nvSpPr>
        <p:spPr bwMode="auto">
          <a:xfrm>
            <a:off x="1411354" y="1131590"/>
            <a:ext cx="3168650" cy="1366837"/>
          </a:xfrm>
          <a:prstGeom prst="roundRect">
            <a:avLst>
              <a:gd name="adj" fmla="val 0"/>
            </a:avLst>
          </a:prstGeom>
          <a:solidFill>
            <a:schemeClr val="accent1">
              <a:alpha val="24000"/>
            </a:schemeClr>
          </a:solidFill>
          <a:ln w="12700" cmpd="sng">
            <a:solidFill>
              <a:schemeClr val="accent1"/>
            </a:solidFill>
            <a:miter lim="800000"/>
            <a:headEnd/>
            <a:tailEnd/>
          </a:ln>
        </p:spPr>
        <p:txBody>
          <a:bodyPr anchor="ctr"/>
          <a:lstStyle/>
          <a:p>
            <a:pPr lvl="2"/>
            <a:endParaRPr lang="zh-CN" altLang="en-US" dirty="0">
              <a:solidFill>
                <a:schemeClr val="tx1"/>
              </a:solidFill>
            </a:endParaRPr>
          </a:p>
        </p:txBody>
      </p:sp>
      <p:sp>
        <p:nvSpPr>
          <p:cNvPr id="7" name="矩形 87"/>
          <p:cNvSpPr>
            <a:spLocks noChangeArrowheads="1"/>
          </p:cNvSpPr>
          <p:nvPr/>
        </p:nvSpPr>
        <p:spPr bwMode="auto">
          <a:xfrm>
            <a:off x="1440954" y="1378878"/>
            <a:ext cx="3109451" cy="523219"/>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400" dirty="0">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400" dirty="0">
                <a:latin typeface="微软雅黑" pitchFamily="34" charset="-122"/>
                <a:ea typeface="微软雅黑" pitchFamily="34" charset="-122"/>
              </a:rPr>
              <a:t>点击添加文本 点击添加文本</a:t>
            </a:r>
          </a:p>
        </p:txBody>
      </p:sp>
      <p:grpSp>
        <p:nvGrpSpPr>
          <p:cNvPr id="8" name="组合 26"/>
          <p:cNvGrpSpPr>
            <a:grpSpLocks noChangeAspect="1"/>
          </p:cNvGrpSpPr>
          <p:nvPr/>
        </p:nvGrpSpPr>
        <p:grpSpPr bwMode="auto">
          <a:xfrm>
            <a:off x="1774893" y="2241253"/>
            <a:ext cx="2443163" cy="554037"/>
            <a:chOff x="855540" y="3513439"/>
            <a:chExt cx="1399872" cy="987727"/>
          </a:xfrm>
          <a:scene3d>
            <a:camera prst="orthographicFront">
              <a:rot lat="0" lon="0" rev="0"/>
            </a:camera>
            <a:lightRig rig="balanced" dir="t">
              <a:rot lat="0" lon="0" rev="8700000"/>
            </a:lightRig>
          </a:scene3d>
        </p:grpSpPr>
        <p:sp>
          <p:nvSpPr>
            <p:cNvPr id="9" name="矩形 8"/>
            <p:cNvSpPr/>
            <p:nvPr/>
          </p:nvSpPr>
          <p:spPr>
            <a:xfrm>
              <a:off x="855540" y="3513439"/>
              <a:ext cx="1399872" cy="9877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sz="1700" b="1">
                <a:solidFill>
                  <a:schemeClr val="bg1"/>
                </a:solidFill>
                <a:latin typeface="微软雅黑" pitchFamily="34" charset="-122"/>
                <a:ea typeface="微软雅黑" pitchFamily="34" charset="-122"/>
              </a:endParaRPr>
            </a:p>
          </p:txBody>
        </p:sp>
        <p:sp>
          <p:nvSpPr>
            <p:cNvPr id="10" name="矩形 14"/>
            <p:cNvSpPr>
              <a:spLocks noChangeArrowheads="1"/>
            </p:cNvSpPr>
            <p:nvPr/>
          </p:nvSpPr>
          <p:spPr bwMode="auto">
            <a:xfrm>
              <a:off x="1004859" y="3703801"/>
              <a:ext cx="1101235" cy="631003"/>
            </a:xfrm>
            <a:prstGeom prst="rect">
              <a:avLst/>
            </a:prstGeom>
            <a:noFill/>
            <a:ln w="9525">
              <a:noFill/>
              <a:miter lim="800000"/>
              <a:headEnd/>
              <a:tailEnd/>
            </a:ln>
            <a:effectLst/>
            <a:sp3d>
              <a:bevelT w="190500" h="38100"/>
            </a:sp3d>
          </p:spPr>
          <p:txBody>
            <a:bodyPr anchor="ctr">
              <a:spAutoFit/>
            </a:bodyPr>
            <a:lstStyle/>
            <a:p>
              <a:pPr algn="ctr" fontAlgn="ctr">
                <a:buClr>
                  <a:srgbClr val="FF0000"/>
                </a:buClr>
                <a:buSzPct val="70000"/>
                <a:defRPr/>
              </a:pPr>
              <a:r>
                <a:rPr kumimoji="1" lang="zh-CN" altLang="en-US" sz="1700" dirty="0">
                  <a:solidFill>
                    <a:schemeClr val="bg1"/>
                  </a:solidFill>
                  <a:latin typeface="微软雅黑" pitchFamily="34" charset="-122"/>
                  <a:ea typeface="微软雅黑" pitchFamily="34" charset="-122"/>
                </a:rPr>
                <a:t>添加标题</a:t>
              </a:r>
            </a:p>
          </p:txBody>
        </p:sp>
      </p:grpSp>
      <p:grpSp>
        <p:nvGrpSpPr>
          <p:cNvPr id="11" name="组合 26"/>
          <p:cNvGrpSpPr>
            <a:grpSpLocks noChangeAspect="1"/>
          </p:cNvGrpSpPr>
          <p:nvPr/>
        </p:nvGrpSpPr>
        <p:grpSpPr bwMode="auto">
          <a:xfrm>
            <a:off x="1774893" y="2998490"/>
            <a:ext cx="2443163" cy="555624"/>
            <a:chOff x="855540" y="3513439"/>
            <a:chExt cx="1399872" cy="987727"/>
          </a:xfrm>
          <a:effectLst/>
          <a:scene3d>
            <a:camera prst="orthographicFront">
              <a:rot lat="0" lon="0" rev="0"/>
            </a:camera>
            <a:lightRig rig="balanced" dir="t">
              <a:rot lat="0" lon="0" rev="8700000"/>
            </a:lightRig>
          </a:scene3d>
        </p:grpSpPr>
        <p:sp>
          <p:nvSpPr>
            <p:cNvPr id="12" name="圆角矩形 11"/>
            <p:cNvSpPr/>
            <p:nvPr/>
          </p:nvSpPr>
          <p:spPr>
            <a:xfrm>
              <a:off x="855540" y="3513439"/>
              <a:ext cx="1399872" cy="987727"/>
            </a:xfrm>
            <a:prstGeom prst="roundRect">
              <a:avLst>
                <a:gd name="adj" fmla="val 0"/>
              </a:avLst>
            </a:prstGeom>
            <a:solidFill>
              <a:schemeClr val="accent1"/>
            </a:solidFill>
            <a:ln>
              <a:noFill/>
            </a:ln>
          </p:spPr>
          <p:style>
            <a:lnRef idx="2">
              <a:schemeClr val="accent3"/>
            </a:lnRef>
            <a:fillRef idx="1">
              <a:schemeClr val="lt1"/>
            </a:fillRef>
            <a:effectRef idx="0">
              <a:schemeClr val="accent3"/>
            </a:effectRef>
            <a:fontRef idx="minor">
              <a:schemeClr val="dk1"/>
            </a:fontRef>
          </p:style>
          <p:txBody>
            <a:bodyPr anchor="ctr">
              <a:sp3d/>
            </a:bodyPr>
            <a:lstStyle/>
            <a:p>
              <a:pPr algn="ctr" eaLnBrk="0" fontAlgn="ctr" hangingPunct="0">
                <a:buClr>
                  <a:srgbClr val="FF0000"/>
                </a:buClr>
                <a:buSzPct val="70000"/>
                <a:buFont typeface="Wingdings" pitchFamily="2" charset="2"/>
                <a:buChar char="u"/>
                <a:defRPr/>
              </a:pPr>
              <a:endParaRPr lang="zh-CN" altLang="en-US" sz="1700" b="1">
                <a:solidFill>
                  <a:schemeClr val="bg1"/>
                </a:solidFill>
                <a:latin typeface="微软雅黑" pitchFamily="34" charset="-122"/>
                <a:ea typeface="微软雅黑" pitchFamily="34" charset="-122"/>
              </a:endParaRPr>
            </a:p>
          </p:txBody>
        </p:sp>
        <p:sp>
          <p:nvSpPr>
            <p:cNvPr id="13" name="矩形 12"/>
            <p:cNvSpPr>
              <a:spLocks noChangeArrowheads="1"/>
            </p:cNvSpPr>
            <p:nvPr/>
          </p:nvSpPr>
          <p:spPr bwMode="auto">
            <a:xfrm>
              <a:off x="930021" y="3692701"/>
              <a:ext cx="1250910" cy="629201"/>
            </a:xfrm>
            <a:prstGeom prst="rect">
              <a:avLst/>
            </a:prstGeom>
            <a:noFill/>
            <a:ln w="9525">
              <a:noFill/>
              <a:miter lim="800000"/>
              <a:headEnd/>
              <a:tailEnd/>
            </a:ln>
            <a:effectLst/>
            <a:sp3d>
              <a:bevelT w="190500" h="38100"/>
            </a:sp3d>
          </p:spPr>
          <p:txBody>
            <a:bodyPr anchor="ctr">
              <a:spAutoFit/>
            </a:bodyPr>
            <a:lstStyle/>
            <a:p>
              <a:pPr algn="ctr" fontAlgn="ctr">
                <a:buClr>
                  <a:srgbClr val="FF0000"/>
                </a:buClr>
                <a:buSzPct val="70000"/>
                <a:defRPr/>
              </a:pPr>
              <a:r>
                <a:rPr kumimoji="1" lang="zh-CN" altLang="en-US" sz="1700" dirty="0">
                  <a:solidFill>
                    <a:schemeClr val="bg1"/>
                  </a:solidFill>
                  <a:latin typeface="微软雅黑" pitchFamily="34" charset="-122"/>
                  <a:ea typeface="微软雅黑" pitchFamily="34" charset="-122"/>
                </a:rPr>
                <a:t>添加标题</a:t>
              </a:r>
            </a:p>
          </p:txBody>
        </p:sp>
      </p:grpSp>
      <p:sp>
        <p:nvSpPr>
          <p:cNvPr id="14" name="Half Frame 12"/>
          <p:cNvSpPr/>
          <p:nvPr/>
        </p:nvSpPr>
        <p:spPr>
          <a:xfrm rot="8097294">
            <a:off x="4725611" y="2527948"/>
            <a:ext cx="500039" cy="549505"/>
          </a:xfrm>
          <a:prstGeom prst="halfFrame">
            <a:avLst/>
          </a:prstGeom>
          <a:solidFill>
            <a:schemeClr val="accent1"/>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Half Frame 13"/>
          <p:cNvSpPr/>
          <p:nvPr/>
        </p:nvSpPr>
        <p:spPr>
          <a:xfrm rot="8106864">
            <a:off x="4807211" y="2437558"/>
            <a:ext cx="832484" cy="789227"/>
          </a:xfrm>
          <a:prstGeom prst="halfFrame">
            <a:avLst/>
          </a:prstGeom>
          <a:solidFill>
            <a:schemeClr val="accent1"/>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16" name="组合 15"/>
          <p:cNvGrpSpPr/>
          <p:nvPr/>
        </p:nvGrpSpPr>
        <p:grpSpPr>
          <a:xfrm>
            <a:off x="6048773" y="1892001"/>
            <a:ext cx="1979611" cy="1981200"/>
            <a:chOff x="6556158" y="1824136"/>
            <a:chExt cx="1979612" cy="1981200"/>
          </a:xfrm>
          <a:effectLst/>
        </p:grpSpPr>
        <p:sp>
          <p:nvSpPr>
            <p:cNvPr id="17" name="Oval 2"/>
            <p:cNvSpPr>
              <a:spLocks noChangeAspect="1" noChangeArrowheads="1"/>
            </p:cNvSpPr>
            <p:nvPr/>
          </p:nvSpPr>
          <p:spPr bwMode="auto">
            <a:xfrm>
              <a:off x="6556158" y="1824136"/>
              <a:ext cx="1979612" cy="1981200"/>
            </a:xfrm>
            <a:prstGeom prst="ellipse">
              <a:avLst/>
            </a:prstGeom>
            <a:solidFill>
              <a:schemeClr val="accent1">
                <a:alpha val="24000"/>
              </a:schemeClr>
            </a:solidFill>
            <a:ln w="12700" cmpd="sng">
              <a:solidFill>
                <a:schemeClr val="accent1"/>
              </a:solidFill>
              <a:miter lim="800000"/>
              <a:headEnd/>
              <a:tailEnd/>
            </a:ln>
          </p:spPr>
          <p:txBody>
            <a:bodyPr anchor="ctr"/>
            <a:lstStyle/>
            <a:p>
              <a:pPr algn="ctr"/>
              <a:endParaRPr lang="fr-FR" altLang="zh-CN" sz="1400" dirty="0">
                <a:solidFill>
                  <a:schemeClr val="tx1">
                    <a:lumMod val="85000"/>
                    <a:lumOff val="15000"/>
                  </a:schemeClr>
                </a:solidFill>
                <a:latin typeface="+mn-ea"/>
              </a:endParaRPr>
            </a:p>
          </p:txBody>
        </p:sp>
        <p:sp>
          <p:nvSpPr>
            <p:cNvPr id="18" name="Text Box 29"/>
            <p:cNvSpPr txBox="1">
              <a:spLocks noChangeArrowheads="1"/>
            </p:cNvSpPr>
            <p:nvPr/>
          </p:nvSpPr>
          <p:spPr bwMode="gray">
            <a:xfrm>
              <a:off x="6780134" y="2431876"/>
              <a:ext cx="1531793" cy="859651"/>
            </a:xfrm>
            <a:prstGeom prst="rect">
              <a:avLst/>
            </a:prstGeom>
            <a:noFill/>
            <a:ln w="12700" cmpd="sng">
              <a:noFill/>
              <a:miter lim="800000"/>
              <a:headEnd/>
              <a:tailEnd/>
            </a:ln>
          </p:spPr>
          <p:txBody>
            <a:bodyPr anchor="ctr"/>
            <a:lstStyle>
              <a:defPPr>
                <a:defRPr lang="zh-CN"/>
              </a:defPPr>
              <a:lvl1pPr algn="ctr">
                <a:defRPr sz="1400">
                  <a:solidFill>
                    <a:schemeClr val="tx1">
                      <a:lumMod val="85000"/>
                      <a:lumOff val="15000"/>
                    </a:schemeClr>
                  </a:solidFill>
                  <a:latin typeface="+mn-ea"/>
                </a:defRPr>
              </a:lvl1pPr>
            </a:lstStyle>
            <a:p>
              <a:r>
                <a:rPr lang="zh-CN" altLang="en-US" sz="1800" b="1" dirty="0">
                  <a:solidFill>
                    <a:schemeClr val="accent1"/>
                  </a:solidFill>
                </a:rPr>
                <a:t>点击添加文本</a:t>
              </a:r>
            </a:p>
          </p:txBody>
        </p:sp>
      </p:grpSp>
      <p:sp>
        <p:nvSpPr>
          <p:cNvPr id="20" name="TextBox 19"/>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54687624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750"/>
                                        <p:tgtEl>
                                          <p:spTgt spid="5"/>
                                        </p:tgtEl>
                                        <p:attrNameLst>
                                          <p:attrName>ppt_y</p:attrName>
                                        </p:attrNameLst>
                                      </p:cBhvr>
                                      <p:tavLst>
                                        <p:tav tm="0">
                                          <p:val>
                                            <p:strVal val="#ppt_y+#ppt_h*1.125000"/>
                                          </p:val>
                                        </p:tav>
                                        <p:tav tm="100000">
                                          <p:val>
                                            <p:strVal val="#ppt_y"/>
                                          </p:val>
                                        </p:tav>
                                      </p:tavLst>
                                    </p:anim>
                                    <p:animEffect transition="in" filter="wipe(up)">
                                      <p:cBhvr>
                                        <p:cTn id="19" dur="750"/>
                                        <p:tgtEl>
                                          <p:spTgt spid="5"/>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750"/>
                                        <p:tgtEl>
                                          <p:spTgt spid="3"/>
                                        </p:tgtEl>
                                        <p:attrNameLst>
                                          <p:attrName>ppt_y</p:attrName>
                                        </p:attrNameLst>
                                      </p:cBhvr>
                                      <p:tavLst>
                                        <p:tav tm="0">
                                          <p:val>
                                            <p:strVal val="#ppt_y-#ppt_h*1.125000"/>
                                          </p:val>
                                        </p:tav>
                                        <p:tav tm="100000">
                                          <p:val>
                                            <p:strVal val="#ppt_y"/>
                                          </p:val>
                                        </p:tav>
                                      </p:tavLst>
                                    </p:anim>
                                    <p:animEffect transition="in" filter="wipe(down)">
                                      <p:cBhvr>
                                        <p:cTn id="23" dur="750"/>
                                        <p:tgtEl>
                                          <p:spTgt spid="3"/>
                                        </p:tgtEl>
                                      </p:cBhvr>
                                    </p:animEffect>
                                  </p:childTnLst>
                                </p:cTn>
                              </p:par>
                            </p:childTnLst>
                          </p:cTn>
                        </p:par>
                        <p:par>
                          <p:cTn id="24" fill="hold">
                            <p:stCondLst>
                              <p:cond delay="2250"/>
                            </p:stCondLst>
                            <p:childTnLst>
                              <p:par>
                                <p:cTn id="25" presetID="12" presetClass="entr" presetSubtype="4" fill="hold" grpId="0" nodeType="after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2" presetClass="entr" presetSubtype="4" fill="hold" grpId="0" nodeType="withEffect">
                                  <p:stCondLst>
                                    <p:cond delay="0"/>
                                  </p:stCondLst>
                                  <p:iterate type="lt">
                                    <p:tmPct val="10000"/>
                                  </p:iterate>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par>
                          <p:cTn id="33" fill="hold">
                            <p:stCondLst>
                              <p:cond delay="39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44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4900"/>
                            </p:stCondLst>
                            <p:childTnLst>
                              <p:par>
                                <p:cTn id="42" presetID="23" presetClass="entr" presetSubtype="32"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4*#ppt_w"/>
                                          </p:val>
                                        </p:tav>
                                        <p:tav tm="100000">
                                          <p:val>
                                            <p:strVal val="#ppt_w"/>
                                          </p:val>
                                        </p:tav>
                                      </p:tavLst>
                                    </p:anim>
                                    <p:anim calcmode="lin" valueType="num">
                                      <p:cBhvr>
                                        <p:cTn id="45" dur="500" fill="hold"/>
                                        <p:tgtEl>
                                          <p:spTgt spid="16"/>
                                        </p:tgtEl>
                                        <p:attrNameLst>
                                          <p:attrName>ppt_h</p:attrName>
                                        </p:attrNameLst>
                                      </p:cBhvr>
                                      <p:tavLst>
                                        <p:tav tm="0">
                                          <p:val>
                                            <p:strVal val="4*#ppt_h"/>
                                          </p:val>
                                        </p:tav>
                                        <p:tav tm="100000">
                                          <p:val>
                                            <p:strVal val="#ppt_h"/>
                                          </p:val>
                                        </p:tav>
                                      </p:tavLst>
                                    </p:anim>
                                  </p:childTnLst>
                                </p:cTn>
                              </p:par>
                              <p:par>
                                <p:cTn id="46" presetID="8" presetClass="emph" presetSubtype="0" fill="hold" nodeType="withEffect">
                                  <p:stCondLst>
                                    <p:cond delay="0"/>
                                  </p:stCondLst>
                                  <p:childTnLst>
                                    <p:animRot by="21600000">
                                      <p:cBhvr>
                                        <p:cTn id="47" dur="500" fill="hold"/>
                                        <p:tgtEl>
                                          <p:spTgt spid="16"/>
                                        </p:tgtEl>
                                        <p:attrNameLst>
                                          <p:attrName>r</p:attrName>
                                        </p:attrNameLst>
                                      </p:cBhvr>
                                    </p:animRot>
                                  </p:childTnLst>
                                </p:cTn>
                              </p:par>
                            </p:childTnLst>
                          </p:cTn>
                        </p:par>
                        <p:par>
                          <p:cTn id="48" fill="hold">
                            <p:stCondLst>
                              <p:cond delay="54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5" grpId="0" animBg="1"/>
      <p:bldP spid="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存在的不足</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20" name="右箭头 19"/>
          <p:cNvSpPr>
            <a:spLocks noChangeArrowheads="1"/>
          </p:cNvSpPr>
          <p:nvPr/>
        </p:nvSpPr>
        <p:spPr bwMode="auto">
          <a:xfrm>
            <a:off x="2915816" y="1623864"/>
            <a:ext cx="3427346" cy="394495"/>
          </a:xfrm>
          <a:prstGeom prst="rightArrow">
            <a:avLst>
              <a:gd name="adj1" fmla="val 50000"/>
              <a:gd name="adj2" fmla="val 50092"/>
            </a:avLst>
          </a:prstGeom>
          <a:solidFill>
            <a:schemeClr val="accent1">
              <a:alpha val="24000"/>
            </a:schemeClr>
          </a:solidFill>
          <a:ln w="12700" cmpd="sng">
            <a:solidFill>
              <a:schemeClr val="accent1"/>
            </a:solidFill>
            <a:miter lim="800000"/>
            <a:headEnd/>
            <a:tailEnd/>
          </a:ln>
          <a:extLst/>
        </p:spPr>
        <p:txBody>
          <a:bodyPr anchor="ctr"/>
          <a:lstStyle/>
          <a:p>
            <a:endParaRPr lang="zh-CN" altLang="en-US" dirty="0"/>
          </a:p>
        </p:txBody>
      </p:sp>
      <p:sp>
        <p:nvSpPr>
          <p:cNvPr id="21" name="右箭头 20"/>
          <p:cNvSpPr>
            <a:spLocks noChangeArrowheads="1"/>
          </p:cNvSpPr>
          <p:nvPr/>
        </p:nvSpPr>
        <p:spPr bwMode="auto">
          <a:xfrm flipH="1">
            <a:off x="2876617" y="2215605"/>
            <a:ext cx="3490476" cy="392809"/>
          </a:xfrm>
          <a:prstGeom prst="rightArrow">
            <a:avLst>
              <a:gd name="adj1" fmla="val 50000"/>
              <a:gd name="adj2" fmla="val 50064"/>
            </a:avLst>
          </a:prstGeom>
          <a:solidFill>
            <a:schemeClr val="accent1">
              <a:alpha val="24000"/>
            </a:schemeClr>
          </a:solidFill>
          <a:ln w="12700" cmpd="sng">
            <a:solidFill>
              <a:schemeClr val="accent1"/>
            </a:solidFill>
            <a:miter lim="800000"/>
            <a:headEnd/>
            <a:tailEnd/>
          </a:ln>
          <a:extLst/>
        </p:spPr>
        <p:txBody>
          <a:bodyPr anchor="ctr"/>
          <a:lstStyle/>
          <a:p>
            <a:endParaRPr lang="zh-CN" altLang="en-US" dirty="0"/>
          </a:p>
        </p:txBody>
      </p:sp>
      <p:sp>
        <p:nvSpPr>
          <p:cNvPr id="22" name="椭圆 21"/>
          <p:cNvSpPr>
            <a:spLocks noChangeArrowheads="1"/>
          </p:cNvSpPr>
          <p:nvPr/>
        </p:nvSpPr>
        <p:spPr bwMode="auto">
          <a:xfrm>
            <a:off x="1000962" y="1131590"/>
            <a:ext cx="1875654" cy="1903351"/>
          </a:xfrm>
          <a:prstGeom prst="ellipse">
            <a:avLst/>
          </a:prstGeom>
          <a:solidFill>
            <a:schemeClr val="accent1">
              <a:alpha val="24000"/>
            </a:schemeClr>
          </a:solidFill>
          <a:ln w="12700" cmpd="sng">
            <a:solidFill>
              <a:schemeClr val="accent1"/>
            </a:solidFill>
            <a:miter lim="800000"/>
            <a:headEnd/>
            <a:tailEnd/>
          </a:ln>
          <a:extLst/>
        </p:spPr>
        <p:txBody>
          <a:bodyPr anchor="ctr"/>
          <a:lstStyle/>
          <a:p>
            <a:r>
              <a:rPr lang="zh-CN" altLang="en-US" dirty="0"/>
              <a:t> 添加标题</a:t>
            </a:r>
          </a:p>
        </p:txBody>
      </p:sp>
      <p:sp>
        <p:nvSpPr>
          <p:cNvPr id="23" name="椭圆 22"/>
          <p:cNvSpPr>
            <a:spLocks noChangeArrowheads="1"/>
          </p:cNvSpPr>
          <p:nvPr/>
        </p:nvSpPr>
        <p:spPr bwMode="auto">
          <a:xfrm>
            <a:off x="6367093" y="1131590"/>
            <a:ext cx="1877315" cy="1903351"/>
          </a:xfrm>
          <a:prstGeom prst="ellipse">
            <a:avLst/>
          </a:prstGeom>
          <a:solidFill>
            <a:schemeClr val="accent1">
              <a:alpha val="24000"/>
            </a:schemeClr>
          </a:solidFill>
          <a:ln w="12700" cmpd="sng">
            <a:solidFill>
              <a:schemeClr val="accent1"/>
            </a:solidFill>
            <a:miter lim="800000"/>
            <a:headEnd/>
            <a:tailEnd/>
          </a:ln>
          <a:extLst/>
        </p:spPr>
        <p:txBody>
          <a:bodyPr anchor="ctr"/>
          <a:lstStyle/>
          <a:p>
            <a:r>
              <a:rPr lang="zh-CN" altLang="en-US" dirty="0"/>
              <a:t>  添加标题</a:t>
            </a:r>
          </a:p>
        </p:txBody>
      </p:sp>
      <p:sp>
        <p:nvSpPr>
          <p:cNvPr id="24" name="矩形 23"/>
          <p:cNvSpPr/>
          <p:nvPr/>
        </p:nvSpPr>
        <p:spPr>
          <a:xfrm>
            <a:off x="3748821" y="1494052"/>
            <a:ext cx="1486900" cy="1245861"/>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96171" tIns="48084" rIns="96171" bIns="48084" anchor="ctr"/>
          <a:lstStyle/>
          <a:p>
            <a:pPr>
              <a:lnSpc>
                <a:spcPct val="120000"/>
              </a:lnSpc>
              <a:defRPr/>
            </a:pPr>
            <a:r>
              <a:rPr lang="zh-CN" altLang="en-US" kern="0" dirty="0">
                <a:solidFill>
                  <a:srgbClr val="414455"/>
                </a:solidFill>
                <a:latin typeface="微软雅黑" pitchFamily="34" charset="-122"/>
                <a:ea typeface="微软雅黑" pitchFamily="34" charset="-122"/>
              </a:rPr>
              <a:t>   </a:t>
            </a:r>
            <a:r>
              <a:rPr lang="zh-CN" altLang="en-US" kern="0" dirty="0" smtClean="0">
                <a:solidFill>
                  <a:srgbClr val="414455"/>
                </a:solidFill>
                <a:latin typeface="微软雅黑" pitchFamily="34" charset="-122"/>
                <a:ea typeface="微软雅黑" pitchFamily="34" charset="-122"/>
              </a:rPr>
              <a:t>添加标题</a:t>
            </a:r>
            <a:endParaRPr lang="zh-CN" altLang="en-US" kern="0" dirty="0">
              <a:solidFill>
                <a:srgbClr val="414455"/>
              </a:solidFill>
              <a:latin typeface="微软雅黑" pitchFamily="34" charset="-122"/>
              <a:ea typeface="微软雅黑" pitchFamily="34" charset="-122"/>
            </a:endParaRPr>
          </a:p>
        </p:txBody>
      </p:sp>
      <p:sp>
        <p:nvSpPr>
          <p:cNvPr id="25" name="下箭头 24"/>
          <p:cNvSpPr>
            <a:spLocks noChangeArrowheads="1"/>
          </p:cNvSpPr>
          <p:nvPr/>
        </p:nvSpPr>
        <p:spPr bwMode="auto">
          <a:xfrm>
            <a:off x="4097702" y="3073715"/>
            <a:ext cx="842301" cy="590055"/>
          </a:xfrm>
          <a:prstGeom prst="downArrow">
            <a:avLst>
              <a:gd name="adj1" fmla="val 50000"/>
              <a:gd name="adj2" fmla="val 50000"/>
            </a:avLst>
          </a:prstGeom>
          <a:solidFill>
            <a:schemeClr val="accent1">
              <a:alpha val="24000"/>
            </a:schemeClr>
          </a:solidFill>
          <a:ln w="12700" cmpd="sng">
            <a:solidFill>
              <a:schemeClr val="accent1"/>
            </a:solidFill>
            <a:miter lim="800000"/>
            <a:headEnd/>
            <a:tailEnd/>
          </a:ln>
          <a:extLst/>
        </p:spPr>
        <p:txBody>
          <a:bodyPr anchor="ctr"/>
          <a:lstStyle/>
          <a:p>
            <a:endParaRPr lang="zh-CN" altLang="en-US" dirty="0"/>
          </a:p>
        </p:txBody>
      </p:sp>
      <p:sp>
        <p:nvSpPr>
          <p:cNvPr id="26" name="TextBox 25"/>
          <p:cNvSpPr txBox="1"/>
          <p:nvPr/>
        </p:nvSpPr>
        <p:spPr bwMode="auto">
          <a:xfrm>
            <a:off x="1105761" y="3235559"/>
            <a:ext cx="1551692" cy="1323186"/>
          </a:xfrm>
          <a:prstGeom prst="rect">
            <a:avLst/>
          </a:prstGeom>
          <a:noFill/>
        </p:spPr>
        <p:txBody>
          <a:bodyPr lIns="96171" tIns="48084" rIns="96171" bIns="48084">
            <a:spAutoFit/>
          </a:bodyPr>
          <a:lstStyle/>
          <a:p>
            <a:pPr>
              <a:lnSpc>
                <a:spcPct val="130000"/>
              </a:lnSpc>
            </a:pPr>
            <a:r>
              <a:rPr lang="zh-CN" altLang="en-US" sz="12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7" name="TextBox 26"/>
          <p:cNvSpPr txBox="1"/>
          <p:nvPr/>
        </p:nvSpPr>
        <p:spPr bwMode="auto">
          <a:xfrm>
            <a:off x="6530039" y="3299623"/>
            <a:ext cx="1553354" cy="1323186"/>
          </a:xfrm>
          <a:prstGeom prst="rect">
            <a:avLst/>
          </a:prstGeom>
          <a:noFill/>
        </p:spPr>
        <p:txBody>
          <a:bodyPr lIns="96171" tIns="48084" rIns="96171" bIns="48084">
            <a:spAutoFit/>
          </a:bodyPr>
          <a:lstStyle/>
          <a:p>
            <a:pPr>
              <a:lnSpc>
                <a:spcPct val="130000"/>
              </a:lnSpc>
            </a:pPr>
            <a:r>
              <a:rPr lang="zh-CN" altLang="en-US" sz="12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8" name="TextBox 19"/>
          <p:cNvSpPr txBox="1">
            <a:spLocks noChangeArrowheads="1"/>
          </p:cNvSpPr>
          <p:nvPr/>
        </p:nvSpPr>
        <p:spPr bwMode="auto">
          <a:xfrm>
            <a:off x="4042182" y="3855961"/>
            <a:ext cx="1177890" cy="688038"/>
          </a:xfrm>
          <a:prstGeom prst="rect">
            <a:avLst/>
          </a:prstGeom>
          <a:noFill/>
          <a:ln>
            <a:noFill/>
          </a:ln>
          <a:extLst/>
        </p:spPr>
        <p:txBody>
          <a:bodyPr lIns="96171" tIns="48084" rIns="96171" bIns="4808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defRPr/>
            </a:pPr>
            <a:r>
              <a:rPr lang="zh-CN" altLang="en-US" sz="1600" kern="0" dirty="0">
                <a:solidFill>
                  <a:schemeClr val="tx1">
                    <a:lumMod val="85000"/>
                    <a:lumOff val="15000"/>
                  </a:schemeClr>
                </a:solidFill>
                <a:latin typeface="微软雅黑" pitchFamily="34" charset="-122"/>
                <a:ea typeface="微软雅黑" pitchFamily="34" charset="-122"/>
              </a:rPr>
              <a:t>单击此处添加标题</a:t>
            </a:r>
          </a:p>
        </p:txBody>
      </p:sp>
      <p:sp>
        <p:nvSpPr>
          <p:cNvPr id="30" name="TextBox 29"/>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12556872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 calcmode="lin" valueType="num">
                                      <p:cBhvr>
                                        <p:cTn id="13" dur="500" fill="hold"/>
                                        <p:tgtEl>
                                          <p:spTgt spid="22"/>
                                        </p:tgtEl>
                                        <p:attrNameLst>
                                          <p:attrName>style.rotation</p:attrName>
                                        </p:attrNameLst>
                                      </p:cBhvr>
                                      <p:tavLst>
                                        <p:tav tm="0">
                                          <p:val>
                                            <p:fltVal val="360"/>
                                          </p:val>
                                        </p:tav>
                                        <p:tav tm="100000">
                                          <p:val>
                                            <p:fltVal val="0"/>
                                          </p:val>
                                        </p:tav>
                                      </p:tavLst>
                                    </p:anim>
                                    <p:animEffect transition="in" filter="fade">
                                      <p:cBhvr>
                                        <p:cTn id="14" dur="500"/>
                                        <p:tgtEl>
                                          <p:spTgt spid="22"/>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 calcmode="lin" valueType="num">
                                      <p:cBhvr>
                                        <p:cTn id="19" dur="500" fill="hold"/>
                                        <p:tgtEl>
                                          <p:spTgt spid="23"/>
                                        </p:tgtEl>
                                        <p:attrNameLst>
                                          <p:attrName>style.rotation</p:attrName>
                                        </p:attrNameLst>
                                      </p:cBhvr>
                                      <p:tavLst>
                                        <p:tav tm="0">
                                          <p:val>
                                            <p:fltVal val="360"/>
                                          </p:val>
                                        </p:tav>
                                        <p:tav tm="100000">
                                          <p:val>
                                            <p:fltVal val="0"/>
                                          </p:val>
                                        </p:tav>
                                      </p:tavLst>
                                    </p:anim>
                                    <p:animEffect transition="in" filter="fade">
                                      <p:cBhvr>
                                        <p:cTn id="20" dur="500"/>
                                        <p:tgtEl>
                                          <p:spTgt spid="23"/>
                                        </p:tgtEl>
                                      </p:cBhvr>
                                    </p:animEffect>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slide(fromLeft)">
                                      <p:cBhvr>
                                        <p:cTn id="24" dur="500"/>
                                        <p:tgtEl>
                                          <p:spTgt spid="20"/>
                                        </p:tgtEl>
                                      </p:cBhvr>
                                    </p:animEffect>
                                  </p:childTnLst>
                                </p:cTn>
                              </p:par>
                              <p:par>
                                <p:cTn id="25" presetID="1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lide(fromRight)">
                                      <p:cBhvr>
                                        <p:cTn id="27" dur="500"/>
                                        <p:tgtEl>
                                          <p:spTgt spid="21"/>
                                        </p:tgtEl>
                                      </p:cBhvr>
                                    </p:animEffect>
                                  </p:childTnLst>
                                </p:cTn>
                              </p:par>
                            </p:childTnLst>
                          </p:cTn>
                        </p:par>
                        <p:par>
                          <p:cTn id="28" fill="hold">
                            <p:stCondLst>
                              <p:cond delay="1500"/>
                            </p:stCondLst>
                            <p:childTnLst>
                              <p:par>
                                <p:cTn id="29" presetID="17" presetClass="entr" presetSubtype="1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47"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8" presetClass="entr" presetSubtype="16"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amond(in)">
                                      <p:cBhvr>
                                        <p:cTn id="42" dur="500"/>
                                        <p:tgtEl>
                                          <p:spTgt spid="28"/>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amond(in)">
                                      <p:cBhvr>
                                        <p:cTn id="45" dur="500"/>
                                        <p:tgtEl>
                                          <p:spTgt spid="26"/>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amond(in)">
                                      <p:cBhvr>
                                        <p:cTn id="48" dur="500"/>
                                        <p:tgtEl>
                                          <p:spTgt spid="27"/>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P spid="21" grpId="0" animBg="1"/>
      <p:bldP spid="22" grpId="0" animBg="1"/>
      <p:bldP spid="23" grpId="0" animBg="1"/>
      <p:bldP spid="24" grpId="0" animBg="1"/>
      <p:bldP spid="25" grpId="0" animBg="1"/>
      <p:bldP spid="26" grpId="0"/>
      <p:bldP spid="27"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椭圆 3"/>
          <p:cNvSpPr/>
          <p:nvPr/>
        </p:nvSpPr>
        <p:spPr>
          <a:xfrm>
            <a:off x="2586717" y="611625"/>
            <a:ext cx="3701110" cy="3701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5" name="椭圆 4"/>
          <p:cNvSpPr/>
          <p:nvPr/>
        </p:nvSpPr>
        <p:spPr>
          <a:xfrm>
            <a:off x="2502344" y="527252"/>
            <a:ext cx="3869856" cy="3869854"/>
          </a:xfrm>
          <a:prstGeom prst="ellipse">
            <a:avLst/>
          </a:prstGeom>
          <a:noFill/>
          <a:ln w="117475">
            <a:solidFill>
              <a:schemeClr val="accent1">
                <a:lumMod val="40000"/>
                <a:lumOff val="6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7" name="任意多边形 6"/>
          <p:cNvSpPr/>
          <p:nvPr/>
        </p:nvSpPr>
        <p:spPr>
          <a:xfrm rot="961210">
            <a:off x="1262829" y="2993352"/>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rot="12672593">
            <a:off x="1944619" y="3562848"/>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1070933" y="3747331"/>
            <a:ext cx="561473" cy="593559"/>
          </a:xfrm>
          <a:custGeom>
            <a:avLst/>
            <a:gdLst>
              <a:gd name="connsiteX0" fmla="*/ 0 w 561473"/>
              <a:gd name="connsiteY0" fmla="*/ 0 h 593558"/>
              <a:gd name="connsiteX1" fmla="*/ 561473 w 561473"/>
              <a:gd name="connsiteY1" fmla="*/ 272716 h 593558"/>
              <a:gd name="connsiteX2" fmla="*/ 32084 w 561473"/>
              <a:gd name="connsiteY2" fmla="*/ 593558 h 593558"/>
              <a:gd name="connsiteX3" fmla="*/ 0 w 561473"/>
              <a:gd name="connsiteY3" fmla="*/ 0 h 593558"/>
            </a:gdLst>
            <a:ahLst/>
            <a:cxnLst>
              <a:cxn ang="0">
                <a:pos x="connsiteX0" y="connsiteY0"/>
              </a:cxn>
              <a:cxn ang="0">
                <a:pos x="connsiteX1" y="connsiteY1"/>
              </a:cxn>
              <a:cxn ang="0">
                <a:pos x="connsiteX2" y="connsiteY2"/>
              </a:cxn>
              <a:cxn ang="0">
                <a:pos x="connsiteX3" y="connsiteY3"/>
              </a:cxn>
            </a:cxnLst>
            <a:rect l="l" t="t" r="r" b="b"/>
            <a:pathLst>
              <a:path w="561473" h="593558">
                <a:moveTo>
                  <a:pt x="0" y="0"/>
                </a:moveTo>
                <a:lnTo>
                  <a:pt x="561473" y="272716"/>
                </a:lnTo>
                <a:lnTo>
                  <a:pt x="32084" y="59355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375" y="3169816"/>
            <a:ext cx="336884" cy="304800"/>
          </a:xfrm>
          <a:custGeom>
            <a:avLst/>
            <a:gdLst>
              <a:gd name="connsiteX0" fmla="*/ 0 w 336884"/>
              <a:gd name="connsiteY0" fmla="*/ 0 h 304800"/>
              <a:gd name="connsiteX1" fmla="*/ 80210 w 336884"/>
              <a:gd name="connsiteY1" fmla="*/ 304800 h 304800"/>
              <a:gd name="connsiteX2" fmla="*/ 336884 w 336884"/>
              <a:gd name="connsiteY2" fmla="*/ 192505 h 304800"/>
              <a:gd name="connsiteX3" fmla="*/ 0 w 336884"/>
              <a:gd name="connsiteY3" fmla="*/ 0 h 304800"/>
            </a:gdLst>
            <a:ahLst/>
            <a:cxnLst>
              <a:cxn ang="0">
                <a:pos x="connsiteX0" y="connsiteY0"/>
              </a:cxn>
              <a:cxn ang="0">
                <a:pos x="connsiteX1" y="connsiteY1"/>
              </a:cxn>
              <a:cxn ang="0">
                <a:pos x="connsiteX2" y="connsiteY2"/>
              </a:cxn>
              <a:cxn ang="0">
                <a:pos x="connsiteX3" y="connsiteY3"/>
              </a:cxn>
            </a:cxnLst>
            <a:rect l="l" t="t" r="r" b="b"/>
            <a:pathLst>
              <a:path w="336884" h="304800">
                <a:moveTo>
                  <a:pt x="0" y="0"/>
                </a:moveTo>
                <a:lnTo>
                  <a:pt x="80210" y="304800"/>
                </a:lnTo>
                <a:lnTo>
                  <a:pt x="336884" y="19250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488027" y="4292764"/>
            <a:ext cx="481263" cy="401053"/>
          </a:xfrm>
          <a:custGeom>
            <a:avLst/>
            <a:gdLst>
              <a:gd name="connsiteX0" fmla="*/ 176463 w 481263"/>
              <a:gd name="connsiteY0" fmla="*/ 96253 h 401053"/>
              <a:gd name="connsiteX1" fmla="*/ 0 w 481263"/>
              <a:gd name="connsiteY1" fmla="*/ 401053 h 401053"/>
              <a:gd name="connsiteX2" fmla="*/ 481263 w 481263"/>
              <a:gd name="connsiteY2" fmla="*/ 0 h 401053"/>
              <a:gd name="connsiteX3" fmla="*/ 176463 w 481263"/>
              <a:gd name="connsiteY3" fmla="*/ 96253 h 401053"/>
            </a:gdLst>
            <a:ahLst/>
            <a:cxnLst>
              <a:cxn ang="0">
                <a:pos x="connsiteX0" y="connsiteY0"/>
              </a:cxn>
              <a:cxn ang="0">
                <a:pos x="connsiteX1" y="connsiteY1"/>
              </a:cxn>
              <a:cxn ang="0">
                <a:pos x="connsiteX2" y="connsiteY2"/>
              </a:cxn>
              <a:cxn ang="0">
                <a:pos x="connsiteX3" y="connsiteY3"/>
              </a:cxn>
            </a:cxnLst>
            <a:rect l="l" t="t" r="r" b="b"/>
            <a:pathLst>
              <a:path w="481263" h="401053">
                <a:moveTo>
                  <a:pt x="176463" y="96253"/>
                </a:moveTo>
                <a:lnTo>
                  <a:pt x="0" y="401053"/>
                </a:lnTo>
                <a:lnTo>
                  <a:pt x="481263" y="0"/>
                </a:lnTo>
                <a:lnTo>
                  <a:pt x="176463" y="9625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4178014">
            <a:off x="2249458" y="617007"/>
            <a:ext cx="401052" cy="481263"/>
          </a:xfrm>
          <a:custGeom>
            <a:avLst/>
            <a:gdLst>
              <a:gd name="connsiteX0" fmla="*/ 0 w 401052"/>
              <a:gd name="connsiteY0" fmla="*/ 0 h 481263"/>
              <a:gd name="connsiteX1" fmla="*/ 401052 w 401052"/>
              <a:gd name="connsiteY1" fmla="*/ 96253 h 481263"/>
              <a:gd name="connsiteX2" fmla="*/ 16042 w 401052"/>
              <a:gd name="connsiteY2" fmla="*/ 481263 h 481263"/>
              <a:gd name="connsiteX3" fmla="*/ 0 w 401052"/>
              <a:gd name="connsiteY3" fmla="*/ 0 h 481263"/>
            </a:gdLst>
            <a:ahLst/>
            <a:cxnLst>
              <a:cxn ang="0">
                <a:pos x="connsiteX0" y="connsiteY0"/>
              </a:cxn>
              <a:cxn ang="0">
                <a:pos x="connsiteX1" y="connsiteY1"/>
              </a:cxn>
              <a:cxn ang="0">
                <a:pos x="connsiteX2" y="connsiteY2"/>
              </a:cxn>
              <a:cxn ang="0">
                <a:pos x="connsiteX3" y="connsiteY3"/>
              </a:cxn>
            </a:cxnLst>
            <a:rect l="l" t="t" r="r" b="b"/>
            <a:pathLst>
              <a:path w="401052" h="481263">
                <a:moveTo>
                  <a:pt x="0" y="0"/>
                </a:moveTo>
                <a:lnTo>
                  <a:pt x="401052" y="96253"/>
                </a:lnTo>
                <a:lnTo>
                  <a:pt x="16042" y="481263"/>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6896411" y="809512"/>
            <a:ext cx="866273" cy="577516"/>
          </a:xfrm>
          <a:custGeom>
            <a:avLst/>
            <a:gdLst>
              <a:gd name="connsiteX0" fmla="*/ 0 w 866273"/>
              <a:gd name="connsiteY0" fmla="*/ 64168 h 577516"/>
              <a:gd name="connsiteX1" fmla="*/ 866273 w 866273"/>
              <a:gd name="connsiteY1" fmla="*/ 0 h 577516"/>
              <a:gd name="connsiteX2" fmla="*/ 401052 w 866273"/>
              <a:gd name="connsiteY2" fmla="*/ 577516 h 577516"/>
              <a:gd name="connsiteX3" fmla="*/ 0 w 866273"/>
              <a:gd name="connsiteY3" fmla="*/ 64168 h 577516"/>
            </a:gdLst>
            <a:ahLst/>
            <a:cxnLst>
              <a:cxn ang="0">
                <a:pos x="connsiteX0" y="connsiteY0"/>
              </a:cxn>
              <a:cxn ang="0">
                <a:pos x="connsiteX1" y="connsiteY1"/>
              </a:cxn>
              <a:cxn ang="0">
                <a:pos x="connsiteX2" y="connsiteY2"/>
              </a:cxn>
              <a:cxn ang="0">
                <a:pos x="connsiteX3" y="connsiteY3"/>
              </a:cxn>
            </a:cxnLst>
            <a:rect l="l" t="t" r="r" b="b"/>
            <a:pathLst>
              <a:path w="866273" h="577516">
                <a:moveTo>
                  <a:pt x="0" y="64168"/>
                </a:moveTo>
                <a:lnTo>
                  <a:pt x="866273" y="0"/>
                </a:lnTo>
                <a:lnTo>
                  <a:pt x="401052" y="577516"/>
                </a:lnTo>
                <a:lnTo>
                  <a:pt x="0" y="64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6976622" y="1739955"/>
            <a:ext cx="368969" cy="352927"/>
          </a:xfrm>
          <a:custGeom>
            <a:avLst/>
            <a:gdLst>
              <a:gd name="connsiteX0" fmla="*/ 0 w 368969"/>
              <a:gd name="connsiteY0" fmla="*/ 0 h 352927"/>
              <a:gd name="connsiteX1" fmla="*/ 368969 w 368969"/>
              <a:gd name="connsiteY1" fmla="*/ 48127 h 352927"/>
              <a:gd name="connsiteX2" fmla="*/ 112295 w 368969"/>
              <a:gd name="connsiteY2" fmla="*/ 352927 h 352927"/>
              <a:gd name="connsiteX3" fmla="*/ 0 w 368969"/>
              <a:gd name="connsiteY3" fmla="*/ 0 h 352927"/>
            </a:gdLst>
            <a:ahLst/>
            <a:cxnLst>
              <a:cxn ang="0">
                <a:pos x="connsiteX0" y="connsiteY0"/>
              </a:cxn>
              <a:cxn ang="0">
                <a:pos x="connsiteX1" y="connsiteY1"/>
              </a:cxn>
              <a:cxn ang="0">
                <a:pos x="connsiteX2" y="connsiteY2"/>
              </a:cxn>
              <a:cxn ang="0">
                <a:pos x="connsiteX3" y="connsiteY3"/>
              </a:cxn>
            </a:cxnLst>
            <a:rect l="l" t="t" r="r" b="b"/>
            <a:pathLst>
              <a:path w="368969" h="352927">
                <a:moveTo>
                  <a:pt x="0" y="0"/>
                </a:moveTo>
                <a:lnTo>
                  <a:pt x="368969" y="48127"/>
                </a:lnTo>
                <a:lnTo>
                  <a:pt x="112295" y="352927"/>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6559526" y="2285388"/>
            <a:ext cx="753979" cy="577515"/>
          </a:xfrm>
          <a:custGeom>
            <a:avLst/>
            <a:gdLst>
              <a:gd name="connsiteX0" fmla="*/ 0 w 753979"/>
              <a:gd name="connsiteY0" fmla="*/ 0 h 577515"/>
              <a:gd name="connsiteX1" fmla="*/ 48126 w 753979"/>
              <a:gd name="connsiteY1" fmla="*/ 577515 h 577515"/>
              <a:gd name="connsiteX2" fmla="*/ 753979 w 753979"/>
              <a:gd name="connsiteY2" fmla="*/ 513347 h 577515"/>
              <a:gd name="connsiteX3" fmla="*/ 0 w 753979"/>
              <a:gd name="connsiteY3" fmla="*/ 0 h 577515"/>
            </a:gdLst>
            <a:ahLst/>
            <a:cxnLst>
              <a:cxn ang="0">
                <a:pos x="connsiteX0" y="connsiteY0"/>
              </a:cxn>
              <a:cxn ang="0">
                <a:pos x="connsiteX1" y="connsiteY1"/>
              </a:cxn>
              <a:cxn ang="0">
                <a:pos x="connsiteX2" y="connsiteY2"/>
              </a:cxn>
              <a:cxn ang="0">
                <a:pos x="connsiteX3" y="connsiteY3"/>
              </a:cxn>
            </a:cxnLst>
            <a:rect l="l" t="t" r="r" b="b"/>
            <a:pathLst>
              <a:path w="753979" h="577515">
                <a:moveTo>
                  <a:pt x="0" y="0"/>
                </a:moveTo>
                <a:lnTo>
                  <a:pt x="48126" y="577515"/>
                </a:lnTo>
                <a:lnTo>
                  <a:pt x="753979" y="5133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7313505" y="2622268"/>
            <a:ext cx="1090863" cy="561475"/>
          </a:xfrm>
          <a:custGeom>
            <a:avLst/>
            <a:gdLst>
              <a:gd name="connsiteX0" fmla="*/ 433136 w 1090863"/>
              <a:gd name="connsiteY0" fmla="*/ 0 h 561474"/>
              <a:gd name="connsiteX1" fmla="*/ 0 w 1090863"/>
              <a:gd name="connsiteY1" fmla="*/ 561474 h 561474"/>
              <a:gd name="connsiteX2" fmla="*/ 1090863 w 1090863"/>
              <a:gd name="connsiteY2" fmla="*/ 256674 h 561474"/>
              <a:gd name="connsiteX3" fmla="*/ 481263 w 1090863"/>
              <a:gd name="connsiteY3" fmla="*/ 16042 h 561474"/>
              <a:gd name="connsiteX4" fmla="*/ 433136 w 1090863"/>
              <a:gd name="connsiteY4" fmla="*/ 0 h 56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63" h="561474">
                <a:moveTo>
                  <a:pt x="433136" y="0"/>
                </a:moveTo>
                <a:lnTo>
                  <a:pt x="0" y="561474"/>
                </a:lnTo>
                <a:lnTo>
                  <a:pt x="1090863" y="256674"/>
                </a:lnTo>
                <a:lnTo>
                  <a:pt x="481263" y="16042"/>
                </a:lnTo>
                <a:lnTo>
                  <a:pt x="43313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222642" y="3969807"/>
            <a:ext cx="689811" cy="834191"/>
          </a:xfrm>
          <a:custGeom>
            <a:avLst/>
            <a:gdLst>
              <a:gd name="connsiteX0" fmla="*/ 0 w 689811"/>
              <a:gd name="connsiteY0" fmla="*/ 304800 h 834190"/>
              <a:gd name="connsiteX1" fmla="*/ 545432 w 689811"/>
              <a:gd name="connsiteY1" fmla="*/ 0 h 834190"/>
              <a:gd name="connsiteX2" fmla="*/ 689811 w 689811"/>
              <a:gd name="connsiteY2" fmla="*/ 834190 h 834190"/>
              <a:gd name="connsiteX3" fmla="*/ 0 w 689811"/>
              <a:gd name="connsiteY3" fmla="*/ 304800 h 834190"/>
            </a:gdLst>
            <a:ahLst/>
            <a:cxnLst>
              <a:cxn ang="0">
                <a:pos x="connsiteX0" y="connsiteY0"/>
              </a:cxn>
              <a:cxn ang="0">
                <a:pos x="connsiteX1" y="connsiteY1"/>
              </a:cxn>
              <a:cxn ang="0">
                <a:pos x="connsiteX2" y="connsiteY2"/>
              </a:cxn>
              <a:cxn ang="0">
                <a:pos x="connsiteX3" y="connsiteY3"/>
              </a:cxn>
            </a:cxnLst>
            <a:rect l="l" t="t" r="r" b="b"/>
            <a:pathLst>
              <a:path w="689811" h="834190">
                <a:moveTo>
                  <a:pt x="0" y="304800"/>
                </a:moveTo>
                <a:lnTo>
                  <a:pt x="545432" y="0"/>
                </a:lnTo>
                <a:lnTo>
                  <a:pt x="689811" y="834190"/>
                </a:lnTo>
                <a:lnTo>
                  <a:pt x="0" y="3048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3826136" y="1121940"/>
            <a:ext cx="1229824" cy="1107996"/>
          </a:xfrm>
          <a:prstGeom prst="rect">
            <a:avLst/>
          </a:prstGeom>
          <a:noFill/>
        </p:spPr>
        <p:txBody>
          <a:bodyPr wrap="none" rtlCol="0">
            <a:spAutoFit/>
          </a:bodyPr>
          <a:lstStyle/>
          <a:p>
            <a:r>
              <a:rPr lang="en-US" altLang="zh-CN" sz="6600" b="1" dirty="0" smtClean="0">
                <a:solidFill>
                  <a:schemeClr val="bg1"/>
                </a:solidFill>
                <a:latin typeface="+mj-ea"/>
                <a:ea typeface="+mj-ea"/>
              </a:rPr>
              <a:t>03</a:t>
            </a:r>
            <a:endParaRPr lang="zh-CN" altLang="en-US" sz="6600" b="1" dirty="0">
              <a:solidFill>
                <a:schemeClr val="bg1"/>
              </a:solidFill>
              <a:latin typeface="+mj-ea"/>
              <a:ea typeface="+mj-ea"/>
            </a:endParaRPr>
          </a:p>
        </p:txBody>
      </p:sp>
      <p:sp>
        <p:nvSpPr>
          <p:cNvPr id="28" name="矩形 27"/>
          <p:cNvSpPr/>
          <p:nvPr/>
        </p:nvSpPr>
        <p:spPr>
          <a:xfrm>
            <a:off x="3131840" y="1998688"/>
            <a:ext cx="3096344" cy="633187"/>
          </a:xfrm>
          <a:prstGeom prst="rect">
            <a:avLst/>
          </a:prstGeom>
        </p:spPr>
        <p:txBody>
          <a:bodyPr wrap="square">
            <a:spAutoFit/>
          </a:bodyPr>
          <a:lstStyle/>
          <a:p>
            <a:pPr fontAlgn="base">
              <a:lnSpc>
                <a:spcPct val="120000"/>
              </a:lnSpc>
            </a:pPr>
            <a:r>
              <a:rPr lang="zh-CN" altLang="en-US" sz="3200" b="1" dirty="0" smtClean="0">
                <a:solidFill>
                  <a:schemeClr val="bg1"/>
                </a:solidFill>
                <a:latin typeface="微软雅黑" pitchFamily="34" charset="-122"/>
                <a:ea typeface="微软雅黑" pitchFamily="34" charset="-122"/>
                <a:sym typeface="Arial" pitchFamily="34" charset="0"/>
              </a:rPr>
              <a:t>成功项目展示</a:t>
            </a:r>
            <a:endParaRPr lang="zh-CN" altLang="en-US" sz="3200" b="1" dirty="0">
              <a:solidFill>
                <a:schemeClr val="bg1"/>
              </a:solidFill>
              <a:latin typeface="微软雅黑" pitchFamily="34" charset="-122"/>
              <a:ea typeface="微软雅黑" pitchFamily="34" charset="-122"/>
              <a:sym typeface="Arial" pitchFamily="34" charset="0"/>
            </a:endParaRPr>
          </a:p>
        </p:txBody>
      </p:sp>
      <p:sp>
        <p:nvSpPr>
          <p:cNvPr id="30" name="椭圆 29"/>
          <p:cNvSpPr/>
          <p:nvPr/>
        </p:nvSpPr>
        <p:spPr>
          <a:xfrm>
            <a:off x="3305180" y="2756103"/>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31" name="椭圆 30"/>
          <p:cNvSpPr/>
          <p:nvPr/>
        </p:nvSpPr>
        <p:spPr>
          <a:xfrm>
            <a:off x="3305180" y="3079581"/>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32" name="矩形 31"/>
          <p:cNvSpPr/>
          <p:nvPr/>
        </p:nvSpPr>
        <p:spPr>
          <a:xfrm>
            <a:off x="3593212" y="2647533"/>
            <a:ext cx="1614545" cy="923330"/>
          </a:xfrm>
          <a:prstGeom prst="rect">
            <a:avLst/>
          </a:prstGeom>
        </p:spPr>
        <p:txBody>
          <a:bodyPr wrap="none">
            <a:spAutoFit/>
          </a:bodyPr>
          <a:lstStyle/>
          <a:p>
            <a:r>
              <a:rPr lang="zh-CN" altLang="en-US" dirty="0" smtClean="0">
                <a:solidFill>
                  <a:schemeClr val="bg1"/>
                </a:solidFill>
                <a:latin typeface="微软雅黑" pitchFamily="34" charset="-122"/>
                <a:ea typeface="微软雅黑" pitchFamily="34" charset="-122"/>
              </a:rPr>
              <a:t>项 目 展 示 一</a:t>
            </a:r>
            <a:endParaRPr lang="en-US" altLang="zh-CN" dirty="0" smtClean="0">
              <a:solidFill>
                <a:schemeClr val="bg1"/>
              </a:solidFill>
              <a:latin typeface="微软雅黑" pitchFamily="34" charset="-122"/>
              <a:ea typeface="微软雅黑" pitchFamily="34" charset="-122"/>
            </a:endParaRPr>
          </a:p>
          <a:p>
            <a:r>
              <a:rPr lang="zh-CN" altLang="en-US" dirty="0" smtClean="0">
                <a:solidFill>
                  <a:schemeClr val="bg1"/>
                </a:solidFill>
                <a:latin typeface="微软雅黑" pitchFamily="34" charset="-122"/>
                <a:ea typeface="微软雅黑" pitchFamily="34" charset="-122"/>
              </a:rPr>
              <a:t>项 目 展 示 二</a:t>
            </a:r>
            <a:endParaRPr lang="en-US" altLang="zh-CN" dirty="0" smtClean="0">
              <a:solidFill>
                <a:schemeClr val="bg1"/>
              </a:solidFill>
              <a:latin typeface="微软雅黑" pitchFamily="34" charset="-122"/>
              <a:ea typeface="微软雅黑" pitchFamily="34" charset="-122"/>
            </a:endParaRPr>
          </a:p>
          <a:p>
            <a:r>
              <a:rPr lang="zh-CN" altLang="en-US" dirty="0" smtClean="0">
                <a:solidFill>
                  <a:schemeClr val="bg1"/>
                </a:solidFill>
                <a:latin typeface="微软雅黑" pitchFamily="34" charset="-122"/>
                <a:ea typeface="微软雅黑" pitchFamily="34" charset="-122"/>
              </a:rPr>
              <a:t>项 目 展 示 三</a:t>
            </a:r>
            <a:endParaRPr lang="zh-CN" altLang="en-US" dirty="0">
              <a:solidFill>
                <a:schemeClr val="bg1"/>
              </a:solidFill>
            </a:endParaRPr>
          </a:p>
        </p:txBody>
      </p:sp>
      <p:sp>
        <p:nvSpPr>
          <p:cNvPr id="33" name="椭圆 32"/>
          <p:cNvSpPr/>
          <p:nvPr/>
        </p:nvSpPr>
        <p:spPr>
          <a:xfrm>
            <a:off x="3305180" y="333635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Tree>
    <p:extLst>
      <p:ext uri="{BB962C8B-B14F-4D97-AF65-F5344CB8AC3E}">
        <p14:creationId xmlns:p14="http://schemas.microsoft.com/office/powerpoint/2010/main" val="352154432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14:presetBounceEnd="36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36000">
                                          <p:cBhvr additive="base">
                                            <p:cTn id="24" dur="500" fill="hold"/>
                                            <p:tgtEl>
                                              <p:spTgt spid="13"/>
                                            </p:tgtEl>
                                            <p:attrNameLst>
                                              <p:attrName>ppt_x</p:attrName>
                                            </p:attrNameLst>
                                          </p:cBhvr>
                                          <p:tavLst>
                                            <p:tav tm="0">
                                              <p:val>
                                                <p:strVal val="1+#ppt_w/2"/>
                                              </p:val>
                                            </p:tav>
                                            <p:tav tm="100000">
                                              <p:val>
                                                <p:strVal val="#ppt_x"/>
                                              </p:val>
                                            </p:tav>
                                          </p:tavLst>
                                        </p:anim>
                                        <p:anim calcmode="lin" valueType="num" p14:bounceEnd="36000">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14:presetBounceEnd="36000">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14:bounceEnd="36000">
                                          <p:cBhvr additive="base">
                                            <p:cTn id="28" dur="500" fill="hold"/>
                                            <p:tgtEl>
                                              <p:spTgt spid="14"/>
                                            </p:tgtEl>
                                            <p:attrNameLst>
                                              <p:attrName>ppt_x</p:attrName>
                                            </p:attrNameLst>
                                          </p:cBhvr>
                                          <p:tavLst>
                                            <p:tav tm="0">
                                              <p:val>
                                                <p:strVal val="1+#ppt_w/2"/>
                                              </p:val>
                                            </p:tav>
                                            <p:tav tm="100000">
                                              <p:val>
                                                <p:strVal val="#ppt_x"/>
                                              </p:val>
                                            </p:tav>
                                          </p:tavLst>
                                        </p:anim>
                                        <p:anim calcmode="lin" valueType="num" p14:bounceEnd="36000">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14:presetBounceEnd="36000">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14:bounceEnd="36000">
                                          <p:cBhvr additive="base">
                                            <p:cTn id="32" dur="500" fill="hold"/>
                                            <p:tgtEl>
                                              <p:spTgt spid="15"/>
                                            </p:tgtEl>
                                            <p:attrNameLst>
                                              <p:attrName>ppt_x</p:attrName>
                                            </p:attrNameLst>
                                          </p:cBhvr>
                                          <p:tavLst>
                                            <p:tav tm="0">
                                              <p:val>
                                                <p:strVal val="1+#ppt_w/2"/>
                                              </p:val>
                                            </p:tav>
                                            <p:tav tm="100000">
                                              <p:val>
                                                <p:strVal val="#ppt_x"/>
                                              </p:val>
                                            </p:tav>
                                          </p:tavLst>
                                        </p:anim>
                                        <p:anim calcmode="lin" valueType="num" p14:bounceEnd="36000">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14:presetBounceEnd="36000">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14:bounceEnd="36000">
                                          <p:cBhvr additive="base">
                                            <p:cTn id="36" dur="500" fill="hold"/>
                                            <p:tgtEl>
                                              <p:spTgt spid="16"/>
                                            </p:tgtEl>
                                            <p:attrNameLst>
                                              <p:attrName>ppt_x</p:attrName>
                                            </p:attrNameLst>
                                          </p:cBhvr>
                                          <p:tavLst>
                                            <p:tav tm="0">
                                              <p:val>
                                                <p:strVal val="1+#ppt_w/2"/>
                                              </p:val>
                                            </p:tav>
                                            <p:tav tm="100000">
                                              <p:val>
                                                <p:strVal val="#ppt_x"/>
                                              </p:val>
                                            </p:tav>
                                          </p:tavLst>
                                        </p:anim>
                                        <p:anim calcmode="lin" valueType="num" p14:bounceEnd="36000">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14:presetBounceEnd="36000">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14:bounceEnd="36000">
                                          <p:cBhvr additive="base">
                                            <p:cTn id="40" dur="500" fill="hold"/>
                                            <p:tgtEl>
                                              <p:spTgt spid="17"/>
                                            </p:tgtEl>
                                            <p:attrNameLst>
                                              <p:attrName>ppt_x</p:attrName>
                                            </p:attrNameLst>
                                          </p:cBhvr>
                                          <p:tavLst>
                                            <p:tav tm="0">
                                              <p:val>
                                                <p:strVal val="1+#ppt_w/2"/>
                                              </p:val>
                                            </p:tav>
                                            <p:tav tm="100000">
                                              <p:val>
                                                <p:strVal val="#ppt_x"/>
                                              </p:val>
                                            </p:tav>
                                          </p:tavLst>
                                        </p:anim>
                                        <p:anim calcmode="lin" valueType="num" p14:bounceEnd="36000">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14:presetBounceEnd="36000">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14:bounceEnd="36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36000">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14:presetBounceEnd="36000">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14:bounceEnd="36000">
                                          <p:cBhvr additive="base">
                                            <p:cTn id="48"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14:presetBounceEnd="36000">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14:bounceEnd="36000">
                                          <p:cBhvr additive="base">
                                            <p:cTn id="52" dur="500" fill="hold"/>
                                            <p:tgtEl>
                                              <p:spTgt spid="9"/>
                                            </p:tgtEl>
                                            <p:attrNameLst>
                                              <p:attrName>ppt_x</p:attrName>
                                            </p:attrNameLst>
                                          </p:cBhvr>
                                          <p:tavLst>
                                            <p:tav tm="0">
                                              <p:val>
                                                <p:strVal val="0-#ppt_w/2"/>
                                              </p:val>
                                            </p:tav>
                                            <p:tav tm="100000">
                                              <p:val>
                                                <p:strVal val="#ppt_x"/>
                                              </p:val>
                                            </p:tav>
                                          </p:tavLst>
                                        </p:anim>
                                        <p:anim calcmode="lin" valueType="num" p14:bounceEnd="36000">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14:presetBounceEnd="36000">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14:bounceEnd="36000">
                                          <p:cBhvr additive="base">
                                            <p:cTn id="56" dur="500" fill="hold"/>
                                            <p:tgtEl>
                                              <p:spTgt spid="10"/>
                                            </p:tgtEl>
                                            <p:attrNameLst>
                                              <p:attrName>ppt_x</p:attrName>
                                            </p:attrNameLst>
                                          </p:cBhvr>
                                          <p:tavLst>
                                            <p:tav tm="0">
                                              <p:val>
                                                <p:strVal val="0-#ppt_w/2"/>
                                              </p:val>
                                            </p:tav>
                                            <p:tav tm="100000">
                                              <p:val>
                                                <p:strVal val="#ppt_x"/>
                                              </p:val>
                                            </p:tav>
                                          </p:tavLst>
                                        </p:anim>
                                        <p:anim calcmode="lin" valueType="num" p14:bounceEnd="36000">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14:presetBounceEnd="36000">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14:bounceEnd="36000">
                                          <p:cBhvr additive="base">
                                            <p:cTn id="60" dur="500" fill="hold"/>
                                            <p:tgtEl>
                                              <p:spTgt spid="11"/>
                                            </p:tgtEl>
                                            <p:attrNameLst>
                                              <p:attrName>ppt_x</p:attrName>
                                            </p:attrNameLst>
                                          </p:cBhvr>
                                          <p:tavLst>
                                            <p:tav tm="0">
                                              <p:val>
                                                <p:strVal val="0-#ppt_w/2"/>
                                              </p:val>
                                            </p:tav>
                                            <p:tav tm="100000">
                                              <p:val>
                                                <p:strVal val="#ppt_x"/>
                                              </p:val>
                                            </p:tav>
                                          </p:tavLst>
                                        </p:anim>
                                        <p:anim calcmode="lin" valueType="num" p14:bounceEnd="36000">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14:presetBounceEnd="36000">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14:bounceEnd="36000">
                                          <p:cBhvr additive="base">
                                            <p:cTn id="64" dur="500" fill="hold"/>
                                            <p:tgtEl>
                                              <p:spTgt spid="12"/>
                                            </p:tgtEl>
                                            <p:attrNameLst>
                                              <p:attrName>ppt_x</p:attrName>
                                            </p:attrNameLst>
                                          </p:cBhvr>
                                          <p:tavLst>
                                            <p:tav tm="0">
                                              <p:val>
                                                <p:strVal val="0-#ppt_w/2"/>
                                              </p:val>
                                            </p:tav>
                                            <p:tav tm="100000">
                                              <p:val>
                                                <p:strVal val="#ppt_x"/>
                                              </p:val>
                                            </p:tav>
                                          </p:tavLst>
                                        </p:anim>
                                        <p:anim calcmode="lin" valueType="num" p14:bounceEnd="36000">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animEffect transition="in" filter="wipe(down)">
                                          <p:cBhvr>
                                            <p:cTn id="75" dur="500"/>
                                            <p:tgtEl>
                                              <p:spTgt spid="28">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Effect transition="in" filter="fade">
                                          <p:cBhvr>
                                            <p:cTn id="87" dur="500"/>
                                            <p:tgtEl>
                                              <p:spTgt spid="31"/>
                                            </p:tgtEl>
                                          </p:cBhvr>
                                        </p:animEffect>
                                      </p:childTnLst>
                                    </p:cTn>
                                  </p:par>
                                </p:childTnLst>
                              </p:cTn>
                            </p:par>
                            <p:par>
                              <p:cTn id="88" fill="hold">
                                <p:stCondLst>
                                  <p:cond delay="5500"/>
                                </p:stCondLst>
                                <p:childTnLst>
                                  <p:par>
                                    <p:cTn id="89" presetID="53" presetClass="entr" presetSubtype="16" fill="hold" grpId="0" nodeType="after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p:cTn id="91" dur="500" fill="hold"/>
                                            <p:tgtEl>
                                              <p:spTgt spid="33"/>
                                            </p:tgtEl>
                                            <p:attrNameLst>
                                              <p:attrName>ppt_w</p:attrName>
                                            </p:attrNameLst>
                                          </p:cBhvr>
                                          <p:tavLst>
                                            <p:tav tm="0">
                                              <p:val>
                                                <p:fltVal val="0"/>
                                              </p:val>
                                            </p:tav>
                                            <p:tav tm="100000">
                                              <p:val>
                                                <p:strVal val="#ppt_w"/>
                                              </p:val>
                                            </p:tav>
                                          </p:tavLst>
                                        </p:anim>
                                        <p:anim calcmode="lin" valueType="num">
                                          <p:cBhvr>
                                            <p:cTn id="92" dur="500" fill="hold"/>
                                            <p:tgtEl>
                                              <p:spTgt spid="33"/>
                                            </p:tgtEl>
                                            <p:attrNameLst>
                                              <p:attrName>ppt_h</p:attrName>
                                            </p:attrNameLst>
                                          </p:cBhvr>
                                          <p:tavLst>
                                            <p:tav tm="0">
                                              <p:val>
                                                <p:fltVal val="0"/>
                                              </p:val>
                                            </p:tav>
                                            <p:tav tm="100000">
                                              <p:val>
                                                <p:strVal val="#ppt_h"/>
                                              </p:val>
                                            </p:tav>
                                          </p:tavLst>
                                        </p:anim>
                                        <p:animEffect transition="in" filter="fade">
                                          <p:cBhvr>
                                            <p:cTn id="93" dur="500"/>
                                            <p:tgtEl>
                                              <p:spTgt spid="33"/>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wipe(left)">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9" grpId="0"/>
          <p:bldP spid="30" grpId="0" animBg="1"/>
          <p:bldP spid="31" grpId="0" animBg="1"/>
          <p:bldP spid="32" grpId="0"/>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0-#ppt_w/2"/>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0-#ppt_w/2"/>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0-#ppt_w/2"/>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0-#ppt_w/2"/>
                                              </p:val>
                                            </p:tav>
                                            <p:tav tm="100000">
                                              <p:val>
                                                <p:strVal val="#ppt_x"/>
                                              </p:val>
                                            </p:tav>
                                          </p:tavLst>
                                        </p:anim>
                                        <p:anim calcmode="lin" valueType="num">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animEffect transition="in" filter="wipe(down)">
                                          <p:cBhvr>
                                            <p:cTn id="75" dur="500"/>
                                            <p:tgtEl>
                                              <p:spTgt spid="28">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Effect transition="in" filter="fade">
                                          <p:cBhvr>
                                            <p:cTn id="87" dur="500"/>
                                            <p:tgtEl>
                                              <p:spTgt spid="31"/>
                                            </p:tgtEl>
                                          </p:cBhvr>
                                        </p:animEffect>
                                      </p:childTnLst>
                                    </p:cTn>
                                  </p:par>
                                </p:childTnLst>
                              </p:cTn>
                            </p:par>
                            <p:par>
                              <p:cTn id="88" fill="hold">
                                <p:stCondLst>
                                  <p:cond delay="5500"/>
                                </p:stCondLst>
                                <p:childTnLst>
                                  <p:par>
                                    <p:cTn id="89" presetID="53" presetClass="entr" presetSubtype="16" fill="hold" grpId="0" nodeType="after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p:cTn id="91" dur="500" fill="hold"/>
                                            <p:tgtEl>
                                              <p:spTgt spid="33"/>
                                            </p:tgtEl>
                                            <p:attrNameLst>
                                              <p:attrName>ppt_w</p:attrName>
                                            </p:attrNameLst>
                                          </p:cBhvr>
                                          <p:tavLst>
                                            <p:tav tm="0">
                                              <p:val>
                                                <p:fltVal val="0"/>
                                              </p:val>
                                            </p:tav>
                                            <p:tav tm="100000">
                                              <p:val>
                                                <p:strVal val="#ppt_w"/>
                                              </p:val>
                                            </p:tav>
                                          </p:tavLst>
                                        </p:anim>
                                        <p:anim calcmode="lin" valueType="num">
                                          <p:cBhvr>
                                            <p:cTn id="92" dur="500" fill="hold"/>
                                            <p:tgtEl>
                                              <p:spTgt spid="33"/>
                                            </p:tgtEl>
                                            <p:attrNameLst>
                                              <p:attrName>ppt_h</p:attrName>
                                            </p:attrNameLst>
                                          </p:cBhvr>
                                          <p:tavLst>
                                            <p:tav tm="0">
                                              <p:val>
                                                <p:fltVal val="0"/>
                                              </p:val>
                                            </p:tav>
                                            <p:tav tm="100000">
                                              <p:val>
                                                <p:strVal val="#ppt_h"/>
                                              </p:val>
                                            </p:tav>
                                          </p:tavLst>
                                        </p:anim>
                                        <p:animEffect transition="in" filter="fade">
                                          <p:cBhvr>
                                            <p:cTn id="93" dur="500"/>
                                            <p:tgtEl>
                                              <p:spTgt spid="33"/>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wipe(left)">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9" grpId="0"/>
          <p:bldP spid="30" grpId="0" animBg="1"/>
          <p:bldP spid="31" grpId="0" animBg="1"/>
          <p:bldP spid="32" grpId="0"/>
          <p:bldP spid="3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9" name="矩形 160"/>
          <p:cNvSpPr>
            <a:spLocks noChangeArrowheads="1"/>
          </p:cNvSpPr>
          <p:nvPr/>
        </p:nvSpPr>
        <p:spPr bwMode="auto">
          <a:xfrm>
            <a:off x="677276" y="771550"/>
            <a:ext cx="7992888" cy="3672408"/>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 name="connsiteX0" fmla="*/ 0 w 7260238"/>
              <a:gd name="connsiteY0" fmla="*/ 0 h 3141760"/>
              <a:gd name="connsiteX1" fmla="*/ 7260238 w 7260238"/>
              <a:gd name="connsiteY1" fmla="*/ 0 h 3141760"/>
              <a:gd name="connsiteX2" fmla="*/ 7031638 w 7260238"/>
              <a:gd name="connsiteY2" fmla="*/ 3141760 h 3141760"/>
              <a:gd name="connsiteX3" fmla="*/ 666205 w 7260238"/>
              <a:gd name="connsiteY3" fmla="*/ 3090960 h 3141760"/>
              <a:gd name="connsiteX4" fmla="*/ 0 w 7260238"/>
              <a:gd name="connsiteY4" fmla="*/ 0 h 3141760"/>
              <a:gd name="connsiteX0" fmla="*/ 0 w 7454971"/>
              <a:gd name="connsiteY0" fmla="*/ 0 h 3141760"/>
              <a:gd name="connsiteX1" fmla="*/ 7454971 w 7454971"/>
              <a:gd name="connsiteY1" fmla="*/ 0 h 3141760"/>
              <a:gd name="connsiteX2" fmla="*/ 7031638 w 7454971"/>
              <a:gd name="connsiteY2" fmla="*/ 3141760 h 3141760"/>
              <a:gd name="connsiteX3" fmla="*/ 666205 w 7454971"/>
              <a:gd name="connsiteY3" fmla="*/ 3090960 h 3141760"/>
              <a:gd name="connsiteX4" fmla="*/ 0 w 7454971"/>
              <a:gd name="connsiteY4" fmla="*/ 0 h 3141760"/>
              <a:gd name="connsiteX0" fmla="*/ 0 w 7454971"/>
              <a:gd name="connsiteY0" fmla="*/ 0 h 3353427"/>
              <a:gd name="connsiteX1" fmla="*/ 7454971 w 7454971"/>
              <a:gd name="connsiteY1" fmla="*/ 211667 h 3353427"/>
              <a:gd name="connsiteX2" fmla="*/ 7031638 w 7454971"/>
              <a:gd name="connsiteY2" fmla="*/ 3353427 h 3353427"/>
              <a:gd name="connsiteX3" fmla="*/ 666205 w 7454971"/>
              <a:gd name="connsiteY3" fmla="*/ 3302627 h 3353427"/>
              <a:gd name="connsiteX4" fmla="*/ 0 w 7454971"/>
              <a:gd name="connsiteY4" fmla="*/ 0 h 335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971" h="3353427">
                <a:moveTo>
                  <a:pt x="0" y="0"/>
                </a:moveTo>
                <a:lnTo>
                  <a:pt x="7454971" y="211667"/>
                </a:lnTo>
                <a:lnTo>
                  <a:pt x="7031638" y="3353427"/>
                </a:lnTo>
                <a:lnTo>
                  <a:pt x="666205" y="3302627"/>
                </a:lnTo>
                <a:lnTo>
                  <a:pt x="0" y="0"/>
                </a:lnTo>
                <a:close/>
              </a:path>
            </a:pathLst>
          </a:custGeom>
          <a:solidFill>
            <a:schemeClr val="tx1">
              <a:lumMod val="95000"/>
              <a:lumOff val="5000"/>
              <a:alpha val="54000"/>
            </a:schemeClr>
          </a:solidFill>
          <a:ln w="12700" cmpd="sng">
            <a:solidFill>
              <a:schemeClr val="bg1"/>
            </a:solidFill>
            <a:miter lim="800000"/>
            <a:headEnd/>
            <a:tailEnd/>
          </a:ln>
        </p:spPr>
        <p:txBody>
          <a:bodyPr anchor="ctr"/>
          <a:lstStyle/>
          <a:p>
            <a:pPr algn="ctr">
              <a:defRPr/>
            </a:pPr>
            <a:endParaRPr lang="zh-CN" altLang="en-US" b="0">
              <a:solidFill>
                <a:srgbClr val="FFC000"/>
              </a:solidFill>
              <a:latin typeface="+mn-ea"/>
              <a:ea typeface="+mn-ea"/>
            </a:endParaRPr>
          </a:p>
        </p:txBody>
      </p:sp>
      <p:pic>
        <p:nvPicPr>
          <p:cNvPr id="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074" y="2456045"/>
            <a:ext cx="2156662" cy="2507424"/>
          </a:xfrm>
          <a:prstGeom prst="rect">
            <a:avLst/>
          </a:prstGeom>
          <a:noFill/>
        </p:spPr>
      </p:pic>
      <p:sp>
        <p:nvSpPr>
          <p:cNvPr id="6" name="TextBox 5"/>
          <p:cNvSpPr txBox="1"/>
          <p:nvPr/>
        </p:nvSpPr>
        <p:spPr>
          <a:xfrm>
            <a:off x="2171461" y="1419622"/>
            <a:ext cx="1089878" cy="639836"/>
          </a:xfrm>
          <a:prstGeom prst="rect">
            <a:avLst/>
          </a:prstGeom>
          <a:noFill/>
        </p:spPr>
        <p:txBody>
          <a:bodyPr wrap="none" lIns="69769" tIns="34884" rIns="69769" bIns="34884" rtlCol="0">
            <a:spAutoFit/>
          </a:bodyPr>
          <a:lstStyle/>
          <a:p>
            <a:pPr algn="ctr"/>
            <a:r>
              <a:rPr lang="zh-CN" altLang="en-US" sz="3700" b="1" dirty="0">
                <a:ln w="6350">
                  <a:noFill/>
                </a:ln>
                <a:solidFill>
                  <a:schemeClr val="bg1"/>
                </a:solidFill>
                <a:latin typeface="微软雅黑" panose="020B0503020204020204" pitchFamily="34" charset="-122"/>
                <a:ea typeface="微软雅黑" panose="020B0503020204020204" pitchFamily="34" charset="-122"/>
              </a:rPr>
              <a:t>前言</a:t>
            </a:r>
          </a:p>
        </p:txBody>
      </p:sp>
      <p:sp>
        <p:nvSpPr>
          <p:cNvPr id="7" name="TextBox 6"/>
          <p:cNvSpPr txBox="1"/>
          <p:nvPr/>
        </p:nvSpPr>
        <p:spPr>
          <a:xfrm>
            <a:off x="3216214" y="1674876"/>
            <a:ext cx="1283778" cy="347448"/>
          </a:xfrm>
          <a:prstGeom prst="rect">
            <a:avLst/>
          </a:prstGeom>
          <a:noFill/>
        </p:spPr>
        <p:txBody>
          <a:bodyPr wrap="none" lIns="69769" tIns="34884" rIns="69769" bIns="34884" rtlCol="0">
            <a:spAutoFit/>
          </a:bodyPr>
          <a:lstStyle/>
          <a:p>
            <a:pPr algn="ctr"/>
            <a:r>
              <a:rPr lang="en-US" altLang="zh-CN" dirty="0" smtClean="0">
                <a:ln w="12700">
                  <a:noFill/>
                </a:ln>
                <a:solidFill>
                  <a:schemeClr val="bg1"/>
                </a:solidFill>
                <a:latin typeface="微软雅黑" panose="020B0503020204020204" pitchFamily="34" charset="-122"/>
                <a:ea typeface="微软雅黑" panose="020B0503020204020204" pitchFamily="34" charset="-122"/>
              </a:rPr>
              <a:t>QIAN YAN</a:t>
            </a:r>
            <a:endParaRPr lang="zh-CN" altLang="en-US" dirty="0">
              <a:ln w="12700">
                <a:noFill/>
              </a:ln>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2195736" y="2077913"/>
            <a:ext cx="5562016" cy="523220"/>
          </a:xfrm>
          <a:prstGeom prst="rect">
            <a:avLst/>
          </a:prstGeom>
        </p:spPr>
        <p:txBody>
          <a:bodyPr wrap="square">
            <a:spAutoFit/>
          </a:bodyPr>
          <a:lstStyle/>
          <a:p>
            <a:pPr eaLnBrk="0" hangingPunct="0"/>
            <a:r>
              <a:rPr lang="zh-CN" altLang="en-US" sz="2000" b="1" dirty="0">
                <a:solidFill>
                  <a:schemeClr val="accent1">
                    <a:lumMod val="20000"/>
                    <a:lumOff val="80000"/>
                  </a:schemeClr>
                </a:solidFill>
                <a:latin typeface="微软雅黑" pitchFamily="34" charset="-122"/>
                <a:ea typeface="微软雅黑" pitchFamily="34" charset="-122"/>
              </a:rPr>
              <a:t>回顾</a:t>
            </a:r>
            <a:r>
              <a:rPr lang="en-US" altLang="zh-CN" sz="2000" b="1" dirty="0" smtClean="0">
                <a:solidFill>
                  <a:schemeClr val="accent1">
                    <a:lumMod val="20000"/>
                    <a:lumOff val="80000"/>
                  </a:schemeClr>
                </a:solidFill>
                <a:latin typeface="微软雅黑" pitchFamily="34" charset="-122"/>
                <a:ea typeface="微软雅黑" pitchFamily="34" charset="-122"/>
              </a:rPr>
              <a:t>2016</a:t>
            </a:r>
            <a:r>
              <a:rPr lang="zh-CN" altLang="en-US" sz="2000" b="1" dirty="0" smtClean="0">
                <a:solidFill>
                  <a:schemeClr val="accent1">
                    <a:lumMod val="20000"/>
                    <a:lumOff val="80000"/>
                  </a:schemeClr>
                </a:solidFill>
                <a:latin typeface="微软雅黑" pitchFamily="34" charset="-122"/>
                <a:ea typeface="微软雅黑" pitchFamily="34" charset="-122"/>
              </a:rPr>
              <a:t>  </a:t>
            </a:r>
            <a:r>
              <a:rPr lang="zh-CN" altLang="en-US" sz="2800" b="1" dirty="0" smtClean="0">
                <a:solidFill>
                  <a:schemeClr val="accent1">
                    <a:lumMod val="20000"/>
                    <a:lumOff val="80000"/>
                  </a:schemeClr>
                </a:solidFill>
                <a:latin typeface="微软雅黑" pitchFamily="34" charset="-122"/>
                <a:ea typeface="微软雅黑" pitchFamily="34" charset="-122"/>
              </a:rPr>
              <a:t>展望</a:t>
            </a:r>
            <a:r>
              <a:rPr lang="en-US" altLang="zh-CN" sz="2000" b="1" dirty="0" smtClean="0">
                <a:solidFill>
                  <a:schemeClr val="accent1">
                    <a:lumMod val="20000"/>
                    <a:lumOff val="80000"/>
                  </a:schemeClr>
                </a:solidFill>
                <a:latin typeface="微软雅黑" pitchFamily="34" charset="-122"/>
                <a:ea typeface="微软雅黑" pitchFamily="34" charset="-122"/>
              </a:rPr>
              <a:t>2017  </a:t>
            </a:r>
            <a:r>
              <a:rPr lang="zh-CN" altLang="en-US" sz="2000" b="1" dirty="0" smtClean="0">
                <a:solidFill>
                  <a:schemeClr val="accent1">
                    <a:lumMod val="20000"/>
                    <a:lumOff val="80000"/>
                  </a:schemeClr>
                </a:solidFill>
                <a:latin typeface="微软雅黑" pitchFamily="34" charset="-122"/>
                <a:ea typeface="微软雅黑" pitchFamily="34" charset="-122"/>
              </a:rPr>
              <a:t>携手并进   </a:t>
            </a:r>
            <a:r>
              <a:rPr lang="zh-CN" altLang="en-US" sz="2800" b="1" dirty="0" smtClean="0">
                <a:solidFill>
                  <a:schemeClr val="accent1">
                    <a:lumMod val="20000"/>
                    <a:lumOff val="80000"/>
                  </a:schemeClr>
                </a:solidFill>
                <a:latin typeface="微软雅黑" pitchFamily="34" charset="-122"/>
                <a:ea typeface="微软雅黑" pitchFamily="34" charset="-122"/>
              </a:rPr>
              <a:t>共赢</a:t>
            </a:r>
            <a:r>
              <a:rPr lang="zh-CN" altLang="en-US" sz="2000" b="1" dirty="0" smtClean="0">
                <a:solidFill>
                  <a:schemeClr val="accent1">
                    <a:lumMod val="20000"/>
                    <a:lumOff val="80000"/>
                  </a:schemeClr>
                </a:solidFill>
                <a:latin typeface="微软雅黑" pitchFamily="34" charset="-122"/>
                <a:ea typeface="微软雅黑" pitchFamily="34" charset="-122"/>
              </a:rPr>
              <a:t>猴年</a:t>
            </a:r>
            <a:endParaRPr lang="zh-CN" altLang="en-US" sz="2000" b="1" dirty="0">
              <a:solidFill>
                <a:schemeClr val="accent1">
                  <a:lumMod val="20000"/>
                  <a:lumOff val="80000"/>
                </a:schemeClr>
              </a:solidFill>
              <a:latin typeface="微软雅黑" pitchFamily="34" charset="-122"/>
              <a:ea typeface="微软雅黑" pitchFamily="34" charset="-122"/>
            </a:endParaRPr>
          </a:p>
        </p:txBody>
      </p:sp>
      <p:sp>
        <p:nvSpPr>
          <p:cNvPr id="11" name="TextBox 10"/>
          <p:cNvSpPr txBox="1"/>
          <p:nvPr/>
        </p:nvSpPr>
        <p:spPr>
          <a:xfrm>
            <a:off x="2267744" y="2673141"/>
            <a:ext cx="5616624" cy="978729"/>
          </a:xfrm>
          <a:prstGeom prst="rect">
            <a:avLst/>
          </a:prstGeom>
          <a:noFill/>
        </p:spPr>
        <p:txBody>
          <a:bodyPr wrap="square">
            <a:spAutoFit/>
          </a:bodyPr>
          <a:lstStyle/>
          <a:p>
            <a:pPr>
              <a:lnSpc>
                <a:spcPct val="120000"/>
              </a:lnSpc>
            </a:pPr>
            <a:r>
              <a:rPr lang="zh-CN" altLang="en-US" sz="1200" dirty="0">
                <a:solidFill>
                  <a:schemeClr val="bg1"/>
                </a:solidFill>
                <a:latin typeface="+mj-ea"/>
                <a:ea typeface="+mj-ea"/>
              </a:rPr>
              <a:t>回顾这一年的工作，在取得成绩的同时，我们也找到了工作中的不足和问题，主要反映于</a:t>
            </a:r>
            <a:r>
              <a:rPr lang="en-US" altLang="zh-CN" sz="1200" dirty="0">
                <a:solidFill>
                  <a:schemeClr val="bg1"/>
                </a:solidFill>
                <a:latin typeface="+mj-ea"/>
                <a:ea typeface="+mj-ea"/>
              </a:rPr>
              <a:t>xx</a:t>
            </a:r>
            <a:r>
              <a:rPr lang="zh-CN" altLang="en-US" sz="1200" dirty="0">
                <a:solidFill>
                  <a:schemeClr val="bg1"/>
                </a:solidFill>
                <a:latin typeface="+mj-ea"/>
                <a:ea typeface="+mj-ea"/>
              </a:rPr>
              <a:t>及</a:t>
            </a:r>
            <a:r>
              <a:rPr lang="en-US" altLang="zh-CN" sz="1200" dirty="0">
                <a:solidFill>
                  <a:schemeClr val="bg1"/>
                </a:solidFill>
                <a:latin typeface="+mj-ea"/>
                <a:ea typeface="+mj-ea"/>
              </a:rPr>
              <a:t>xxx</a:t>
            </a:r>
            <a:r>
              <a:rPr lang="zh-CN" altLang="en-US" sz="1200" dirty="0">
                <a:solidFill>
                  <a:schemeClr val="bg1"/>
                </a:solidFill>
                <a:latin typeface="+mj-ea"/>
                <a:ea typeface="+mj-ea"/>
              </a:rPr>
              <a:t>的风格、定型还有待进一步探索，尤其是网上的公司产品库充分体现我们</a:t>
            </a:r>
            <a:r>
              <a:rPr lang="en-US" altLang="zh-CN" sz="1200" dirty="0" err="1">
                <a:solidFill>
                  <a:schemeClr val="bg1"/>
                </a:solidFill>
                <a:latin typeface="+mj-ea"/>
                <a:ea typeface="+mj-ea"/>
              </a:rPr>
              <a:t>xxxxx</a:t>
            </a:r>
            <a:r>
              <a:rPr lang="zh-CN" altLang="en-US" sz="1200" dirty="0">
                <a:solidFill>
                  <a:schemeClr val="bg1"/>
                </a:solidFill>
                <a:latin typeface="+mj-ea"/>
                <a:ea typeface="+mj-ea"/>
              </a:rPr>
              <a:t>和我们这个平台能为客户提供良好的商机和快捷方便的信息、导航的功能发挥。展望新的一年，我们将继续努力，力争各项工作更上一个新台阶。</a:t>
            </a:r>
          </a:p>
        </p:txBody>
      </p:sp>
    </p:spTree>
    <p:extLst>
      <p:ext uri="{BB962C8B-B14F-4D97-AF65-F5344CB8AC3E}">
        <p14:creationId xmlns:p14="http://schemas.microsoft.com/office/powerpoint/2010/main" val="426372537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2" presetClass="entr" presetSubtype="8"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par>
                                <p:cTn id="12" presetID="16" presetClass="entr" presetSubtype="37" fill="hold" grpId="0" nodeType="withEffect">
                                  <p:stCondLst>
                                    <p:cond delay="75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250"/>
                                        <p:tgtEl>
                                          <p:spTgt spid="6"/>
                                        </p:tgtEl>
                                      </p:cBhvr>
                                    </p:animEffect>
                                  </p:childTnLst>
                                </p:cTn>
                              </p:par>
                              <p:par>
                                <p:cTn id="15" presetID="26" presetClass="emph" presetSubtype="0" fill="hold" grpId="1" nodeType="withEffect">
                                  <p:stCondLst>
                                    <p:cond delay="1000"/>
                                  </p:stCondLst>
                                  <p:iterate type="lt">
                                    <p:tmPct val="0"/>
                                  </p:iterate>
                                  <p:childTnLst>
                                    <p:animEffect transition="out" filter="fade">
                                      <p:cBhvr>
                                        <p:cTn id="16" dur="250" tmFilter="0, 0; .2, .5; .8, .5; 1, 0"/>
                                        <p:tgtEl>
                                          <p:spTgt spid="6"/>
                                        </p:tgtEl>
                                      </p:cBhvr>
                                    </p:animEffect>
                                    <p:animScale>
                                      <p:cBhvr>
                                        <p:cTn id="17" dur="125" autoRev="1" fill="hold"/>
                                        <p:tgtEl>
                                          <p:spTgt spid="6"/>
                                        </p:tgtEl>
                                      </p:cBhvr>
                                      <p:by x="105000" y="105000"/>
                                    </p:animScale>
                                  </p:childTnLst>
                                </p:cTn>
                              </p:par>
                              <p:par>
                                <p:cTn id="18" presetID="16" presetClass="entr" presetSubtype="37" fill="hold" grpId="0" nodeType="withEffect">
                                  <p:stCondLst>
                                    <p:cond delay="1250"/>
                                  </p:stCondLst>
                                  <p:iterate type="lt">
                                    <p:tmPct val="0"/>
                                  </p:iterate>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250"/>
                                        <p:tgtEl>
                                          <p:spTgt spid="7"/>
                                        </p:tgtEl>
                                      </p:cBhvr>
                                    </p:animEffect>
                                  </p:childTnLst>
                                </p:cTn>
                              </p:par>
                              <p:par>
                                <p:cTn id="21" presetID="41" presetClass="entr" presetSubtype="0" fill="hold" grpId="0" nodeType="withEffect">
                                  <p:stCondLst>
                                    <p:cond delay="160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0"/>
                                        </p:tgtEl>
                                        <p:attrNameLst>
                                          <p:attrName>ppt_y</p:attrName>
                                        </p:attrNameLst>
                                      </p:cBhvr>
                                      <p:tavLst>
                                        <p:tav tm="0">
                                          <p:val>
                                            <p:strVal val="#ppt_y"/>
                                          </p:val>
                                        </p:tav>
                                        <p:tav tm="100000">
                                          <p:val>
                                            <p:strVal val="#ppt_y"/>
                                          </p:val>
                                        </p:tav>
                                      </p:tavLst>
                                    </p:anim>
                                    <p:anim calcmode="lin" valueType="num">
                                      <p:cBhvr>
                                        <p:cTn id="2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0"/>
                                        </p:tgtEl>
                                      </p:cBhvr>
                                    </p:animEffect>
                                  </p:childTnLst>
                                </p:cTn>
                              </p:par>
                              <p:par>
                                <p:cTn id="28" presetID="16" presetClass="entr" presetSubtype="21" fill="hold" grpId="0" nodeType="withEffect">
                                  <p:stCondLst>
                                    <p:cond delay="3000"/>
                                  </p:stCondLst>
                                  <p:iterate type="lt">
                                    <p:tmPct val="10000"/>
                                  </p:iterate>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6" grpId="1"/>
      <p:bldP spid="7"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成功项目展示</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TextBox 2"/>
          <p:cNvSpPr txBox="1"/>
          <p:nvPr/>
        </p:nvSpPr>
        <p:spPr>
          <a:xfrm>
            <a:off x="1122944" y="1406046"/>
            <a:ext cx="3667125" cy="1165704"/>
          </a:xfrm>
          <a:prstGeom prst="rect">
            <a:avLst/>
          </a:prstGeom>
          <a:noFill/>
        </p:spPr>
        <p:txBody>
          <a:bodyPr wrap="square" lIns="57150" tIns="28575" rIns="57150" bIns="28575" rtlCol="0">
            <a:spAutoFit/>
          </a:bodyPr>
          <a:lstStyle/>
          <a:p>
            <a:pPr>
              <a:lnSpc>
                <a:spcPct val="150000"/>
              </a:lnSpc>
            </a:pPr>
            <a:r>
              <a:rPr lang="zh-CN" altLang="en-US" sz="1200" dirty="0">
                <a:solidFill>
                  <a:schemeClr val="tx1">
                    <a:lumMod val="85000"/>
                    <a:lumOff val="15000"/>
                  </a:schemeClr>
                </a:solidFill>
                <a:latin typeface="微软雅黑" pitchFamily="34" charset="-122"/>
              </a:rPr>
              <a:t>单击此处添加文本单击此处添加</a:t>
            </a:r>
            <a:r>
              <a:rPr lang="zh-CN" altLang="en-US" sz="1200" dirty="0" smtClean="0">
                <a:solidFill>
                  <a:schemeClr val="tx1">
                    <a:lumMod val="85000"/>
                    <a:lumOff val="15000"/>
                  </a:schemeClr>
                </a:solidFill>
                <a:latin typeface="微软雅黑" pitchFamily="34" charset="-122"/>
              </a:rPr>
              <a:t>文本</a:t>
            </a:r>
            <a:r>
              <a:rPr lang="zh-CN" altLang="en-US" sz="1200" dirty="0">
                <a:solidFill>
                  <a:schemeClr val="tx1">
                    <a:lumMod val="85000"/>
                    <a:lumOff val="15000"/>
                  </a:schemeClr>
                </a:solidFill>
                <a:latin typeface="微软雅黑" pitchFamily="34" charset="-122"/>
              </a:rPr>
              <a:t>单击此处添加文本单击此处添加</a:t>
            </a:r>
            <a:r>
              <a:rPr lang="zh-CN" altLang="en-US" sz="1200" dirty="0" smtClean="0">
                <a:solidFill>
                  <a:schemeClr val="tx1">
                    <a:lumMod val="85000"/>
                    <a:lumOff val="15000"/>
                  </a:schemeClr>
                </a:solidFill>
                <a:latin typeface="微软雅黑" pitchFamily="34" charset="-122"/>
              </a:rPr>
              <a:t>文本单击</a:t>
            </a:r>
            <a:r>
              <a:rPr lang="zh-CN" altLang="en-US" sz="1200" dirty="0">
                <a:solidFill>
                  <a:schemeClr val="tx1">
                    <a:lumMod val="85000"/>
                    <a:lumOff val="15000"/>
                  </a:schemeClr>
                </a:solidFill>
                <a:latin typeface="微软雅黑" pitchFamily="34" charset="-122"/>
              </a:rPr>
              <a:t>此处添加文本单击此处添加</a:t>
            </a:r>
            <a:r>
              <a:rPr lang="zh-CN" altLang="en-US" sz="1200" dirty="0" smtClean="0">
                <a:solidFill>
                  <a:schemeClr val="tx1">
                    <a:lumMod val="85000"/>
                    <a:lumOff val="15000"/>
                  </a:schemeClr>
                </a:solidFill>
                <a:latin typeface="微软雅黑" pitchFamily="34" charset="-122"/>
              </a:rPr>
              <a:t>文本单击</a:t>
            </a:r>
            <a:r>
              <a:rPr lang="zh-CN" altLang="en-US" sz="1200" dirty="0">
                <a:solidFill>
                  <a:schemeClr val="tx1">
                    <a:lumMod val="85000"/>
                    <a:lumOff val="15000"/>
                  </a:schemeClr>
                </a:solidFill>
                <a:latin typeface="微软雅黑" pitchFamily="34" charset="-122"/>
              </a:rPr>
              <a:t>此处添加文本单击此处添加文本</a:t>
            </a:r>
            <a:endParaRPr lang="en-US" altLang="zh-CN" sz="1200" dirty="0">
              <a:solidFill>
                <a:schemeClr val="tx1">
                  <a:lumMod val="85000"/>
                  <a:lumOff val="15000"/>
                </a:schemeClr>
              </a:solidFill>
              <a:latin typeface="微软雅黑" pitchFamily="34" charset="-122"/>
            </a:endParaRPr>
          </a:p>
          <a:p>
            <a:pPr>
              <a:lnSpc>
                <a:spcPct val="150000"/>
              </a:lnSpc>
            </a:pPr>
            <a:endParaRPr lang="en-US" sz="1200" dirty="0">
              <a:solidFill>
                <a:schemeClr val="tx1">
                  <a:lumMod val="85000"/>
                  <a:lumOff val="15000"/>
                </a:schemeClr>
              </a:solidFill>
              <a:latin typeface="+mn-ea"/>
            </a:endParaRPr>
          </a:p>
        </p:txBody>
      </p:sp>
      <p:sp>
        <p:nvSpPr>
          <p:cNvPr id="4" name="Shape 22"/>
          <p:cNvSpPr/>
          <p:nvPr/>
        </p:nvSpPr>
        <p:spPr>
          <a:xfrm>
            <a:off x="6097846" y="2698074"/>
            <a:ext cx="2033916" cy="2033916"/>
          </a:xfrm>
          <a:prstGeom prst="gear9">
            <a:avLst/>
          </a:prstGeom>
          <a:solidFill>
            <a:schemeClr val="accent1"/>
          </a:solidFill>
        </p:spPr>
        <p:style>
          <a:lnRef idx="0">
            <a:schemeClr val="accent1"/>
          </a:lnRef>
          <a:fillRef idx="3">
            <a:schemeClr val="accent1"/>
          </a:fillRef>
          <a:effectRef idx="3">
            <a:schemeClr val="accent1"/>
          </a:effectRef>
          <a:fontRef idx="minor">
            <a:schemeClr val="lt1"/>
          </a:fontRef>
        </p:style>
      </p:sp>
      <p:sp>
        <p:nvSpPr>
          <p:cNvPr id="5" name="Shape 20"/>
          <p:cNvSpPr/>
          <p:nvPr/>
        </p:nvSpPr>
        <p:spPr>
          <a:xfrm rot="19625411">
            <a:off x="5070480" y="1710070"/>
            <a:ext cx="1625600" cy="1625600"/>
          </a:xfrm>
          <a:prstGeom prst="gear6">
            <a:avLst/>
          </a:prstGeom>
          <a:solidFill>
            <a:schemeClr val="accent1"/>
          </a:solidFill>
        </p:spPr>
        <p:style>
          <a:lnRef idx="0">
            <a:schemeClr val="accent1"/>
          </a:lnRef>
          <a:fillRef idx="3">
            <a:schemeClr val="accent1"/>
          </a:fillRef>
          <a:effectRef idx="3">
            <a:schemeClr val="accent1"/>
          </a:effectRef>
          <a:fontRef idx="minor">
            <a:schemeClr val="lt1"/>
          </a:fontRef>
        </p:style>
      </p:sp>
      <p:sp>
        <p:nvSpPr>
          <p:cNvPr id="7" name="Shape 18"/>
          <p:cNvSpPr/>
          <p:nvPr/>
        </p:nvSpPr>
        <p:spPr>
          <a:xfrm rot="20700000">
            <a:off x="6233896" y="707845"/>
            <a:ext cx="1592756" cy="1592756"/>
          </a:xfrm>
          <a:prstGeom prst="gear6">
            <a:avLst/>
          </a:prstGeom>
          <a:solidFill>
            <a:schemeClr val="accent1"/>
          </a:solidFill>
        </p:spPr>
        <p:style>
          <a:lnRef idx="0">
            <a:schemeClr val="accent1"/>
          </a:lnRef>
          <a:fillRef idx="3">
            <a:schemeClr val="accent1"/>
          </a:fillRef>
          <a:effectRef idx="3">
            <a:schemeClr val="accent1"/>
          </a:effectRef>
          <a:fontRef idx="minor">
            <a:schemeClr val="lt1"/>
          </a:fontRef>
        </p:style>
      </p:sp>
      <p:sp>
        <p:nvSpPr>
          <p:cNvPr id="8" name="TextBox 7"/>
          <p:cNvSpPr txBox="1"/>
          <p:nvPr/>
        </p:nvSpPr>
        <p:spPr>
          <a:xfrm>
            <a:off x="6547586" y="1334576"/>
            <a:ext cx="952399" cy="334707"/>
          </a:xfrm>
          <a:prstGeom prst="rect">
            <a:avLst/>
          </a:prstGeom>
          <a:noFill/>
        </p:spPr>
        <p:txBody>
          <a:bodyPr wrap="square" lIns="57150" tIns="28575" rIns="57150" bIns="28575" rtlCol="0">
            <a:spAutoFit/>
          </a:bodyPr>
          <a:lstStyle/>
          <a:p>
            <a:pPr algn="ctr"/>
            <a:r>
              <a:rPr lang="zh-CN" altLang="en-US" sz="1800" b="1" dirty="0" smtClean="0">
                <a:solidFill>
                  <a:schemeClr val="bg1"/>
                </a:solidFill>
                <a:latin typeface="+mn-ea"/>
              </a:rPr>
              <a:t>分析</a:t>
            </a:r>
            <a:endParaRPr lang="en-US" sz="1800" b="1" dirty="0">
              <a:solidFill>
                <a:schemeClr val="bg1"/>
              </a:solidFill>
              <a:latin typeface="+mn-ea"/>
            </a:endParaRPr>
          </a:p>
        </p:txBody>
      </p:sp>
      <p:sp>
        <p:nvSpPr>
          <p:cNvPr id="9" name="TextBox 8"/>
          <p:cNvSpPr txBox="1"/>
          <p:nvPr/>
        </p:nvSpPr>
        <p:spPr>
          <a:xfrm>
            <a:off x="6490458" y="3496652"/>
            <a:ext cx="1137248" cy="488595"/>
          </a:xfrm>
          <a:prstGeom prst="rect">
            <a:avLst/>
          </a:prstGeom>
          <a:noFill/>
        </p:spPr>
        <p:txBody>
          <a:bodyPr wrap="square" lIns="57150" tIns="28575" rIns="57150" bIns="28575" rtlCol="0">
            <a:spAutoFit/>
          </a:bodyPr>
          <a:lstStyle/>
          <a:p>
            <a:pPr algn="ctr"/>
            <a:r>
              <a:rPr lang="zh-CN" altLang="en-US" sz="2800" b="1" dirty="0">
                <a:solidFill>
                  <a:schemeClr val="bg1"/>
                </a:solidFill>
                <a:latin typeface="+mn-ea"/>
              </a:rPr>
              <a:t>创意</a:t>
            </a:r>
            <a:endParaRPr lang="en-US" sz="2800" b="1" dirty="0">
              <a:solidFill>
                <a:schemeClr val="bg1"/>
              </a:solidFill>
              <a:latin typeface="+mn-ea"/>
            </a:endParaRPr>
          </a:p>
        </p:txBody>
      </p:sp>
      <p:sp>
        <p:nvSpPr>
          <p:cNvPr id="10" name="TextBox 9"/>
          <p:cNvSpPr txBox="1"/>
          <p:nvPr/>
        </p:nvSpPr>
        <p:spPr>
          <a:xfrm>
            <a:off x="5320957" y="2334701"/>
            <a:ext cx="1137248" cy="334707"/>
          </a:xfrm>
          <a:prstGeom prst="rect">
            <a:avLst/>
          </a:prstGeom>
          <a:noFill/>
        </p:spPr>
        <p:txBody>
          <a:bodyPr wrap="square" lIns="57150" tIns="28575" rIns="57150" bIns="28575" rtlCol="0">
            <a:spAutoFit/>
          </a:bodyPr>
          <a:lstStyle/>
          <a:p>
            <a:pPr algn="ctr"/>
            <a:r>
              <a:rPr lang="zh-CN" altLang="en-US" sz="1800" b="1" dirty="0">
                <a:solidFill>
                  <a:schemeClr val="bg1"/>
                </a:solidFill>
                <a:latin typeface="+mn-ea"/>
              </a:rPr>
              <a:t>优化</a:t>
            </a:r>
            <a:endParaRPr lang="en-US" sz="1800" b="1" dirty="0">
              <a:solidFill>
                <a:schemeClr val="bg1"/>
              </a:solidFill>
              <a:latin typeface="+mn-ea"/>
            </a:endParaRPr>
          </a:p>
        </p:txBody>
      </p:sp>
      <p:pic>
        <p:nvPicPr>
          <p:cNvPr id="1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69"/>
          <a:stretch/>
        </p:blipFill>
        <p:spPr bwMode="auto">
          <a:xfrm>
            <a:off x="1189669" y="2545087"/>
            <a:ext cx="3440346" cy="19653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extBox 11"/>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00975453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3500"/>
                            </p:stCondLst>
                            <p:childTnLst>
                              <p:par>
                                <p:cTn id="30" presetID="31"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0"/>
                            </p:stCondLst>
                            <p:childTnLst>
                              <p:par>
                                <p:cTn id="41" presetID="31"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 calcmode="lin" valueType="num">
                                      <p:cBhvr>
                                        <p:cTn id="45" dur="1000" fill="hold"/>
                                        <p:tgtEl>
                                          <p:spTgt spid="4"/>
                                        </p:tgtEl>
                                        <p:attrNameLst>
                                          <p:attrName>style.rotation</p:attrName>
                                        </p:attrNameLst>
                                      </p:cBhvr>
                                      <p:tavLst>
                                        <p:tav tm="0">
                                          <p:val>
                                            <p:fltVal val="90"/>
                                          </p:val>
                                        </p:tav>
                                        <p:tav tm="100000">
                                          <p:val>
                                            <p:fltVal val="0"/>
                                          </p:val>
                                        </p:tav>
                                      </p:tavLst>
                                    </p:anim>
                                    <p:animEffect transition="in" filter="fade">
                                      <p:cBhvr>
                                        <p:cTn id="46" dur="1000"/>
                                        <p:tgtEl>
                                          <p:spTgt spid="4"/>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par>
                          <p:cTn id="51" fill="hold">
                            <p:stCondLst>
                              <p:cond delay="65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P spid="9"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成功项目展示</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等腰三角形 2"/>
          <p:cNvSpPr/>
          <p:nvPr/>
        </p:nvSpPr>
        <p:spPr bwMode="auto">
          <a:xfrm rot="3036074">
            <a:off x="4598196" y="1547433"/>
            <a:ext cx="1342127" cy="1552305"/>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4" name="TextBox 3"/>
          <p:cNvSpPr txBox="1"/>
          <p:nvPr/>
        </p:nvSpPr>
        <p:spPr>
          <a:xfrm>
            <a:off x="4817662" y="2151249"/>
            <a:ext cx="812356" cy="466093"/>
          </a:xfrm>
          <a:prstGeom prst="rect">
            <a:avLst/>
          </a:prstGeom>
          <a:noFill/>
          <a:ln>
            <a:noFill/>
          </a:ln>
        </p:spPr>
        <p:txBody>
          <a:bodyPr wrap="none" lIns="68562" tIns="34281" rIns="68562" bIns="34281" anchor="ctr"/>
          <a:lstStyle>
            <a:defPPr>
              <a:defRPr lang="zh-CN"/>
            </a:defPPr>
            <a:lvl1pPr algn="ctr">
              <a:defRPr sz="2000" kern="0">
                <a:solidFill>
                  <a:srgbClr val="FFFFFF"/>
                </a:solidFill>
                <a:latin typeface="微软雅黑" pitchFamily="34" charset="-122"/>
                <a:ea typeface="微软雅黑" pitchFamily="34" charset="-122"/>
              </a:defRPr>
            </a:lvl1pPr>
          </a:lstStyle>
          <a:p>
            <a:r>
              <a:rPr lang="zh-CN" altLang="en-US" sz="1600" dirty="0">
                <a:solidFill>
                  <a:schemeClr val="tx1">
                    <a:lumMod val="85000"/>
                    <a:lumOff val="15000"/>
                  </a:schemeClr>
                </a:solidFill>
              </a:rPr>
              <a:t>成功</a:t>
            </a:r>
            <a:r>
              <a:rPr lang="zh-CN" altLang="en-US" sz="1600" dirty="0" smtClean="0">
                <a:solidFill>
                  <a:schemeClr val="tx1">
                    <a:lumMod val="85000"/>
                    <a:lumOff val="15000"/>
                  </a:schemeClr>
                </a:solidFill>
              </a:rPr>
              <a:t>项目二</a:t>
            </a:r>
            <a:endParaRPr lang="zh-CN" altLang="en-US" sz="1600" dirty="0">
              <a:solidFill>
                <a:schemeClr val="tx1">
                  <a:lumMod val="85000"/>
                  <a:lumOff val="15000"/>
                </a:schemeClr>
              </a:solidFill>
            </a:endParaRPr>
          </a:p>
        </p:txBody>
      </p:sp>
      <p:sp>
        <p:nvSpPr>
          <p:cNvPr id="5" name="等腰三角形 2"/>
          <p:cNvSpPr/>
          <p:nvPr/>
        </p:nvSpPr>
        <p:spPr bwMode="auto">
          <a:xfrm rot="8763501">
            <a:off x="3740009" y="2490104"/>
            <a:ext cx="1341602" cy="1552911"/>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7" name="TextBox 6"/>
          <p:cNvSpPr txBox="1"/>
          <p:nvPr/>
        </p:nvSpPr>
        <p:spPr>
          <a:xfrm>
            <a:off x="3927605" y="3027710"/>
            <a:ext cx="812356" cy="466093"/>
          </a:xfrm>
          <a:prstGeom prst="rect">
            <a:avLst/>
          </a:prstGeom>
          <a:noFill/>
          <a:ln>
            <a:noFill/>
          </a:ln>
        </p:spPr>
        <p:txBody>
          <a:bodyPr wrap="none" lIns="68562" tIns="34281" rIns="68562" bIns="34281" anchor="ctr"/>
          <a:lstStyle>
            <a:defPPr>
              <a:defRPr lang="zh-CN"/>
            </a:defPPr>
            <a:lvl1pPr algn="ctr">
              <a:defRPr sz="2000" kern="0">
                <a:solidFill>
                  <a:srgbClr val="FFFFFF"/>
                </a:solidFill>
                <a:latin typeface="微软雅黑" pitchFamily="34" charset="-122"/>
                <a:ea typeface="微软雅黑" pitchFamily="34" charset="-122"/>
              </a:defRPr>
            </a:lvl1pPr>
          </a:lstStyle>
          <a:p>
            <a:r>
              <a:rPr lang="zh-CN" altLang="en-US" sz="1600" dirty="0">
                <a:solidFill>
                  <a:schemeClr val="tx1">
                    <a:lumMod val="85000"/>
                    <a:lumOff val="15000"/>
                  </a:schemeClr>
                </a:solidFill>
              </a:rPr>
              <a:t>成功</a:t>
            </a:r>
            <a:r>
              <a:rPr lang="zh-CN" altLang="en-US" sz="1600" dirty="0" smtClean="0">
                <a:solidFill>
                  <a:schemeClr val="tx1">
                    <a:lumMod val="85000"/>
                    <a:lumOff val="15000"/>
                  </a:schemeClr>
                </a:solidFill>
              </a:rPr>
              <a:t>项目三</a:t>
            </a:r>
            <a:endParaRPr lang="zh-CN" altLang="en-US" sz="1600" dirty="0">
              <a:solidFill>
                <a:schemeClr val="tx1">
                  <a:lumMod val="85000"/>
                  <a:lumOff val="15000"/>
                </a:schemeClr>
              </a:solidFill>
            </a:endParaRPr>
          </a:p>
        </p:txBody>
      </p:sp>
      <p:sp>
        <p:nvSpPr>
          <p:cNvPr id="8" name="等腰三角形 2"/>
          <p:cNvSpPr/>
          <p:nvPr/>
        </p:nvSpPr>
        <p:spPr bwMode="auto">
          <a:xfrm rot="16474575">
            <a:off x="3346327" y="1226573"/>
            <a:ext cx="1342127" cy="1552305"/>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9" name="TextBox 8"/>
          <p:cNvSpPr txBox="1"/>
          <p:nvPr/>
        </p:nvSpPr>
        <p:spPr>
          <a:xfrm>
            <a:off x="3722715" y="1741674"/>
            <a:ext cx="812356" cy="466093"/>
          </a:xfrm>
          <a:prstGeom prst="rect">
            <a:avLst/>
          </a:prstGeom>
          <a:noFill/>
          <a:ln>
            <a:noFill/>
          </a:ln>
        </p:spPr>
        <p:txBody>
          <a:bodyPr wrap="none" lIns="68562" tIns="34281" rIns="68562" bIns="34281" anchor="ctr"/>
          <a:lstStyle>
            <a:defPPr>
              <a:defRPr lang="zh-CN"/>
            </a:defPPr>
            <a:lvl1pPr algn="ctr">
              <a:defRPr sz="2000" kern="0">
                <a:solidFill>
                  <a:srgbClr val="FFFFFF"/>
                </a:solidFill>
                <a:latin typeface="微软雅黑" pitchFamily="34" charset="-122"/>
                <a:ea typeface="微软雅黑" pitchFamily="34" charset="-122"/>
              </a:defRPr>
            </a:lvl1pPr>
          </a:lstStyle>
          <a:p>
            <a:r>
              <a:rPr lang="zh-CN" altLang="en-US" sz="1600" dirty="0" smtClean="0">
                <a:solidFill>
                  <a:schemeClr val="tx1">
                    <a:lumMod val="85000"/>
                    <a:lumOff val="15000"/>
                  </a:schemeClr>
                </a:solidFill>
              </a:rPr>
              <a:t>成功项目一</a:t>
            </a:r>
            <a:endParaRPr lang="zh-CN" altLang="en-US" sz="1600" dirty="0">
              <a:solidFill>
                <a:schemeClr val="tx1">
                  <a:lumMod val="85000"/>
                  <a:lumOff val="15000"/>
                </a:schemeClr>
              </a:solidFill>
            </a:endParaRPr>
          </a:p>
        </p:txBody>
      </p:sp>
      <p:sp>
        <p:nvSpPr>
          <p:cNvPr id="10" name="TextBox 9"/>
          <p:cNvSpPr txBox="1"/>
          <p:nvPr/>
        </p:nvSpPr>
        <p:spPr>
          <a:xfrm>
            <a:off x="1115616" y="1152423"/>
            <a:ext cx="1324685" cy="284675"/>
          </a:xfrm>
          <a:prstGeom prst="rect">
            <a:avLst/>
          </a:prstGeom>
          <a:noFill/>
        </p:spPr>
        <p:txBody>
          <a:bodyPr wrap="none" lIns="68562" tIns="34281" rIns="68562" bIns="34281" rtlCol="0">
            <a:spAutoFit/>
          </a:bodyPr>
          <a:lstStyle/>
          <a:p>
            <a:r>
              <a:rPr lang="en-US" altLang="zh-CN" sz="1400" b="1" dirty="0" smtClean="0">
                <a:solidFill>
                  <a:schemeClr val="accent1"/>
                </a:solidFill>
                <a:latin typeface="+mj-ea"/>
                <a:ea typeface="+mj-ea"/>
              </a:rPr>
              <a:t>■</a:t>
            </a:r>
            <a:r>
              <a:rPr lang="zh-CN" altLang="en-US" sz="1400" b="1" dirty="0" smtClean="0">
                <a:solidFill>
                  <a:schemeClr val="accent1"/>
                </a:solidFill>
                <a:latin typeface="+mj-ea"/>
                <a:ea typeface="+mj-ea"/>
              </a:rPr>
              <a:t>请输入您标题</a:t>
            </a:r>
            <a:endParaRPr lang="zh-CN" altLang="en-US" sz="1400" b="1" dirty="0">
              <a:solidFill>
                <a:schemeClr val="accent1"/>
              </a:solidFill>
              <a:latin typeface="+mj-ea"/>
              <a:ea typeface="+mj-ea"/>
            </a:endParaRPr>
          </a:p>
        </p:txBody>
      </p:sp>
      <p:sp>
        <p:nvSpPr>
          <p:cNvPr id="11" name="TextBox 10"/>
          <p:cNvSpPr txBox="1"/>
          <p:nvPr/>
        </p:nvSpPr>
        <p:spPr>
          <a:xfrm>
            <a:off x="1115616" y="1419622"/>
            <a:ext cx="2074576" cy="591811"/>
          </a:xfrm>
          <a:prstGeom prst="rect">
            <a:avLst/>
          </a:prstGeom>
          <a:noFill/>
        </p:spPr>
        <p:txBody>
          <a:bodyPr wrap="square" lIns="68562" tIns="34281" rIns="68562" bIns="34281" rtlCol="0">
            <a:spAutoFit/>
          </a:bodyPr>
          <a:lstStyle/>
          <a:p>
            <a:pPr>
              <a:lnSpc>
                <a:spcPct val="130000"/>
              </a:lnSpc>
            </a:pPr>
            <a:r>
              <a:rPr lang="zh-CN" altLang="en-US" sz="9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2" name="TextBox 11"/>
          <p:cNvSpPr txBox="1"/>
          <p:nvPr/>
        </p:nvSpPr>
        <p:spPr>
          <a:xfrm>
            <a:off x="6152725" y="915566"/>
            <a:ext cx="1324685" cy="284675"/>
          </a:xfrm>
          <a:prstGeom prst="rect">
            <a:avLst/>
          </a:prstGeom>
          <a:noFill/>
        </p:spPr>
        <p:txBody>
          <a:bodyPr wrap="none" lIns="68562" tIns="34281" rIns="68562" bIns="34281" rtlCol="0">
            <a:spAutoFit/>
          </a:bodyPr>
          <a:lstStyle/>
          <a:p>
            <a:r>
              <a:rPr lang="en-US" altLang="zh-CN" sz="1400" b="1" dirty="0" smtClean="0">
                <a:solidFill>
                  <a:schemeClr val="accent1"/>
                </a:solidFill>
                <a:latin typeface="+mj-ea"/>
                <a:ea typeface="+mj-ea"/>
              </a:rPr>
              <a:t>■</a:t>
            </a:r>
            <a:r>
              <a:rPr lang="zh-CN" altLang="en-US" sz="1400" b="1" dirty="0" smtClean="0">
                <a:solidFill>
                  <a:schemeClr val="accent1"/>
                </a:solidFill>
                <a:latin typeface="+mj-ea"/>
                <a:ea typeface="+mj-ea"/>
              </a:rPr>
              <a:t>请输入您标题</a:t>
            </a:r>
            <a:endParaRPr lang="zh-CN" altLang="en-US" sz="1400" b="1" dirty="0">
              <a:solidFill>
                <a:schemeClr val="accent1"/>
              </a:solidFill>
              <a:latin typeface="+mj-ea"/>
              <a:ea typeface="+mj-ea"/>
            </a:endParaRPr>
          </a:p>
        </p:txBody>
      </p:sp>
      <p:sp>
        <p:nvSpPr>
          <p:cNvPr id="13" name="TextBox 12"/>
          <p:cNvSpPr txBox="1"/>
          <p:nvPr/>
        </p:nvSpPr>
        <p:spPr>
          <a:xfrm>
            <a:off x="6152726" y="2379566"/>
            <a:ext cx="2074576" cy="591811"/>
          </a:xfrm>
          <a:prstGeom prst="rect">
            <a:avLst/>
          </a:prstGeom>
          <a:noFill/>
        </p:spPr>
        <p:txBody>
          <a:bodyPr wrap="square" lIns="68562" tIns="34281" rIns="68562" bIns="34281" rtlCol="0">
            <a:spAutoFit/>
          </a:bodyPr>
          <a:lstStyle/>
          <a:p>
            <a:pPr>
              <a:lnSpc>
                <a:spcPct val="130000"/>
              </a:lnSpc>
            </a:pPr>
            <a:r>
              <a:rPr lang="zh-CN" altLang="en-US" sz="9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4" name="TextBox 13"/>
          <p:cNvSpPr txBox="1"/>
          <p:nvPr/>
        </p:nvSpPr>
        <p:spPr>
          <a:xfrm>
            <a:off x="2003260" y="3910502"/>
            <a:ext cx="1324685" cy="284675"/>
          </a:xfrm>
          <a:prstGeom prst="rect">
            <a:avLst/>
          </a:prstGeom>
          <a:noFill/>
        </p:spPr>
        <p:txBody>
          <a:bodyPr wrap="none" lIns="68562" tIns="34281" rIns="68562" bIns="34281" rtlCol="0">
            <a:spAutoFit/>
          </a:bodyPr>
          <a:lstStyle/>
          <a:p>
            <a:r>
              <a:rPr lang="en-US" altLang="zh-CN" sz="1400" b="1" dirty="0" smtClean="0">
                <a:solidFill>
                  <a:schemeClr val="accent1"/>
                </a:solidFill>
                <a:latin typeface="+mj-ea"/>
                <a:ea typeface="+mj-ea"/>
              </a:rPr>
              <a:t>■</a:t>
            </a:r>
            <a:r>
              <a:rPr lang="zh-CN" altLang="en-US" sz="1400" b="1" dirty="0" smtClean="0">
                <a:solidFill>
                  <a:schemeClr val="accent1"/>
                </a:solidFill>
                <a:latin typeface="+mj-ea"/>
                <a:ea typeface="+mj-ea"/>
              </a:rPr>
              <a:t>请输入您标题</a:t>
            </a:r>
            <a:endParaRPr lang="zh-CN" altLang="en-US" sz="1400" b="1" dirty="0">
              <a:solidFill>
                <a:schemeClr val="accent1"/>
              </a:solidFill>
              <a:latin typeface="+mj-ea"/>
              <a:ea typeface="+mj-ea"/>
            </a:endParaRPr>
          </a:p>
        </p:txBody>
      </p:sp>
      <p:sp>
        <p:nvSpPr>
          <p:cNvPr id="15" name="TextBox 14"/>
          <p:cNvSpPr txBox="1"/>
          <p:nvPr/>
        </p:nvSpPr>
        <p:spPr>
          <a:xfrm>
            <a:off x="2003260" y="4177700"/>
            <a:ext cx="3320861" cy="411761"/>
          </a:xfrm>
          <a:prstGeom prst="rect">
            <a:avLst/>
          </a:prstGeom>
          <a:noFill/>
        </p:spPr>
        <p:txBody>
          <a:bodyPr wrap="square" lIns="68562" tIns="34281" rIns="68562" bIns="34281" rtlCol="0">
            <a:spAutoFit/>
          </a:bodyPr>
          <a:lstStyle/>
          <a:p>
            <a:pPr>
              <a:lnSpc>
                <a:spcPct val="130000"/>
              </a:lnSpc>
            </a:pPr>
            <a:r>
              <a:rPr lang="zh-CN" altLang="en-US" sz="9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6" name="矩形 15"/>
          <p:cNvSpPr/>
          <p:nvPr/>
        </p:nvSpPr>
        <p:spPr bwMode="auto">
          <a:xfrm>
            <a:off x="6233507" y="1232175"/>
            <a:ext cx="1845361" cy="1128670"/>
          </a:xfrm>
          <a:prstGeom prst="rect">
            <a:avLst/>
          </a:prstGeom>
          <a:blipFill>
            <a:blip r:embed="rId3"/>
            <a:stretch>
              <a:fillRect/>
            </a:stretch>
          </a:blip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100"/>
          </a:p>
        </p:txBody>
      </p:sp>
      <p:sp>
        <p:nvSpPr>
          <p:cNvPr id="17" name="矩形 16"/>
          <p:cNvSpPr/>
          <p:nvPr/>
        </p:nvSpPr>
        <p:spPr bwMode="auto">
          <a:xfrm>
            <a:off x="1200523" y="2370566"/>
            <a:ext cx="1845361" cy="1123237"/>
          </a:xfrm>
          <a:prstGeom prst="rect">
            <a:avLst/>
          </a:prstGeom>
          <a:blipFill>
            <a:blip r:embed="rId4"/>
            <a:stretch>
              <a:fillRect/>
            </a:stretch>
          </a:blip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100"/>
          </a:p>
        </p:txBody>
      </p:sp>
      <p:sp>
        <p:nvSpPr>
          <p:cNvPr id="18" name="矩形 17"/>
          <p:cNvSpPr/>
          <p:nvPr/>
        </p:nvSpPr>
        <p:spPr bwMode="auto">
          <a:xfrm>
            <a:off x="5400675" y="3906445"/>
            <a:ext cx="1879096" cy="950681"/>
          </a:xfrm>
          <a:prstGeom prst="rect">
            <a:avLst/>
          </a:prstGeom>
          <a:blipFill>
            <a:blip r:embed="rId5"/>
            <a:stretch>
              <a:fillRect/>
            </a:stretch>
          </a:blip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100"/>
          </a:p>
        </p:txBody>
      </p:sp>
      <p:sp>
        <p:nvSpPr>
          <p:cNvPr id="20" name="TextBox 19"/>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566698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12" fill="hold" grpId="0" nodeType="afterEffect" p14:presetBounceEnd="2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2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20000">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 calcmode="lin" valueType="num">
                                          <p:cBhvr>
                                            <p:cTn id="18" dur="300" fill="hold"/>
                                            <p:tgtEl>
                                              <p:spTgt spid="4"/>
                                            </p:tgtEl>
                                            <p:attrNameLst>
                                              <p:attrName>style.rotation</p:attrName>
                                            </p:attrNameLst>
                                          </p:cBhvr>
                                          <p:tavLst>
                                            <p:tav tm="0">
                                              <p:val>
                                                <p:fltVal val="90"/>
                                              </p:val>
                                            </p:tav>
                                            <p:tav tm="100000">
                                              <p:val>
                                                <p:fltVal val="0"/>
                                              </p:val>
                                            </p:tav>
                                          </p:tavLst>
                                        </p:anim>
                                        <p:animEffect transition="in" filter="fade">
                                          <p:cBhvr>
                                            <p:cTn id="19" dur="300"/>
                                            <p:tgtEl>
                                              <p:spTgt spid="4"/>
                                            </p:tgtEl>
                                          </p:cBhvr>
                                        </p:animEffect>
                                      </p:childTnLst>
                                    </p:cTn>
                                  </p:par>
                                </p:childTnLst>
                              </p:cTn>
                            </p:par>
                            <p:par>
                              <p:cTn id="20" fill="hold">
                                <p:stCondLst>
                                  <p:cond delay="13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800"/>
                                </p:stCondLst>
                                <p:childTnLst>
                                  <p:par>
                                    <p:cTn id="25" presetID="14" presetClass="entr" presetSubtype="1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par>
                              <p:cTn id="28" fill="hold">
                                <p:stCondLst>
                                  <p:cond delay="23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2800"/>
                                </p:stCondLst>
                                <p:childTnLst>
                                  <p:par>
                                    <p:cTn id="33" presetID="2" presetClass="entr" presetSubtype="9" fill="hold" grpId="0" nodeType="afterEffect" p14:presetBounceEnd="20000">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14:bounceEnd="20000">
                                          <p:cBhvr additive="base">
                                            <p:cTn id="35" dur="500" fill="hold"/>
                                            <p:tgtEl>
                                              <p:spTgt spid="5"/>
                                            </p:tgtEl>
                                            <p:attrNameLst>
                                              <p:attrName>ppt_x</p:attrName>
                                            </p:attrNameLst>
                                          </p:cBhvr>
                                          <p:tavLst>
                                            <p:tav tm="0">
                                              <p:val>
                                                <p:strVal val="0-#ppt_w/2"/>
                                              </p:val>
                                            </p:tav>
                                            <p:tav tm="100000">
                                              <p:val>
                                                <p:strVal val="#ppt_x"/>
                                              </p:val>
                                            </p:tav>
                                          </p:tavLst>
                                        </p:anim>
                                        <p:anim calcmode="lin" valueType="num" p14:bounceEnd="20000">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par>
                              <p:cTn id="37" fill="hold">
                                <p:stCondLst>
                                  <p:cond delay="3300"/>
                                </p:stCondLst>
                                <p:childTnLst>
                                  <p:par>
                                    <p:cTn id="38" presetID="3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300" fill="hold"/>
                                            <p:tgtEl>
                                              <p:spTgt spid="7"/>
                                            </p:tgtEl>
                                            <p:attrNameLst>
                                              <p:attrName>ppt_w</p:attrName>
                                            </p:attrNameLst>
                                          </p:cBhvr>
                                          <p:tavLst>
                                            <p:tav tm="0">
                                              <p:val>
                                                <p:fltVal val="0"/>
                                              </p:val>
                                            </p:tav>
                                            <p:tav tm="100000">
                                              <p:val>
                                                <p:strVal val="#ppt_w"/>
                                              </p:val>
                                            </p:tav>
                                          </p:tavLst>
                                        </p:anim>
                                        <p:anim calcmode="lin" valueType="num">
                                          <p:cBhvr>
                                            <p:cTn id="41" dur="300" fill="hold"/>
                                            <p:tgtEl>
                                              <p:spTgt spid="7"/>
                                            </p:tgtEl>
                                            <p:attrNameLst>
                                              <p:attrName>ppt_h</p:attrName>
                                            </p:attrNameLst>
                                          </p:cBhvr>
                                          <p:tavLst>
                                            <p:tav tm="0">
                                              <p:val>
                                                <p:fltVal val="0"/>
                                              </p:val>
                                            </p:tav>
                                            <p:tav tm="100000">
                                              <p:val>
                                                <p:strVal val="#ppt_h"/>
                                              </p:val>
                                            </p:tav>
                                          </p:tavLst>
                                        </p:anim>
                                        <p:anim calcmode="lin" valueType="num">
                                          <p:cBhvr>
                                            <p:cTn id="42" dur="300" fill="hold"/>
                                            <p:tgtEl>
                                              <p:spTgt spid="7"/>
                                            </p:tgtEl>
                                            <p:attrNameLst>
                                              <p:attrName>style.rotation</p:attrName>
                                            </p:attrNameLst>
                                          </p:cBhvr>
                                          <p:tavLst>
                                            <p:tav tm="0">
                                              <p:val>
                                                <p:fltVal val="90"/>
                                              </p:val>
                                            </p:tav>
                                            <p:tav tm="100000">
                                              <p:val>
                                                <p:fltVal val="0"/>
                                              </p:val>
                                            </p:tav>
                                          </p:tavLst>
                                        </p:anim>
                                        <p:animEffect transition="in" filter="fade">
                                          <p:cBhvr>
                                            <p:cTn id="43" dur="300"/>
                                            <p:tgtEl>
                                              <p:spTgt spid="7"/>
                                            </p:tgtEl>
                                          </p:cBhvr>
                                        </p:animEffect>
                                      </p:childTnLst>
                                    </p:cTn>
                                  </p:par>
                                </p:childTnLst>
                              </p:cTn>
                            </p:par>
                            <p:par>
                              <p:cTn id="44" fill="hold">
                                <p:stCondLst>
                                  <p:cond delay="36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4100"/>
                                </p:stCondLst>
                                <p:childTnLst>
                                  <p:par>
                                    <p:cTn id="49" presetID="22" presetClass="entr" presetSubtype="1"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4600"/>
                                </p:stCondLst>
                                <p:childTnLst>
                                  <p:par>
                                    <p:cTn id="53" presetID="14" presetClass="entr" presetSubtype="1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childTnLst>
                              </p:cTn>
                            </p:par>
                            <p:par>
                              <p:cTn id="56" fill="hold">
                                <p:stCondLst>
                                  <p:cond delay="5100"/>
                                </p:stCondLst>
                                <p:childTnLst>
                                  <p:par>
                                    <p:cTn id="57" presetID="2" presetClass="entr" presetSubtype="2" fill="hold" grpId="0" nodeType="afterEffect" p14:presetBounceEnd="20000">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14:bounceEnd="20000">
                                          <p:cBhvr additive="base">
                                            <p:cTn id="59" dur="500" fill="hold"/>
                                            <p:tgtEl>
                                              <p:spTgt spid="8"/>
                                            </p:tgtEl>
                                            <p:attrNameLst>
                                              <p:attrName>ppt_x</p:attrName>
                                            </p:attrNameLst>
                                          </p:cBhvr>
                                          <p:tavLst>
                                            <p:tav tm="0">
                                              <p:val>
                                                <p:strVal val="1+#ppt_w/2"/>
                                              </p:val>
                                            </p:tav>
                                            <p:tav tm="100000">
                                              <p:val>
                                                <p:strVal val="#ppt_x"/>
                                              </p:val>
                                            </p:tav>
                                          </p:tavLst>
                                        </p:anim>
                                        <p:anim calcmode="lin" valueType="num" p14:bounceEnd="20000">
                                          <p:cBhvr additive="base">
                                            <p:cTn id="60" dur="500" fill="hold"/>
                                            <p:tgtEl>
                                              <p:spTgt spid="8"/>
                                            </p:tgtEl>
                                            <p:attrNameLst>
                                              <p:attrName>ppt_y</p:attrName>
                                            </p:attrNameLst>
                                          </p:cBhvr>
                                          <p:tavLst>
                                            <p:tav tm="0">
                                              <p:val>
                                                <p:strVal val="#ppt_y"/>
                                              </p:val>
                                            </p:tav>
                                            <p:tav tm="100000">
                                              <p:val>
                                                <p:strVal val="#ppt_y"/>
                                              </p:val>
                                            </p:tav>
                                          </p:tavLst>
                                        </p:anim>
                                      </p:childTnLst>
                                    </p:cTn>
                                  </p:par>
                                </p:childTnLst>
                              </p:cTn>
                            </p:par>
                            <p:par>
                              <p:cTn id="61" fill="hold">
                                <p:stCondLst>
                                  <p:cond delay="5600"/>
                                </p:stCondLst>
                                <p:childTnLst>
                                  <p:par>
                                    <p:cTn id="62" presetID="31"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300" fill="hold"/>
                                            <p:tgtEl>
                                              <p:spTgt spid="9"/>
                                            </p:tgtEl>
                                            <p:attrNameLst>
                                              <p:attrName>ppt_w</p:attrName>
                                            </p:attrNameLst>
                                          </p:cBhvr>
                                          <p:tavLst>
                                            <p:tav tm="0">
                                              <p:val>
                                                <p:fltVal val="0"/>
                                              </p:val>
                                            </p:tav>
                                            <p:tav tm="100000">
                                              <p:val>
                                                <p:strVal val="#ppt_w"/>
                                              </p:val>
                                            </p:tav>
                                          </p:tavLst>
                                        </p:anim>
                                        <p:anim calcmode="lin" valueType="num">
                                          <p:cBhvr>
                                            <p:cTn id="65" dur="300" fill="hold"/>
                                            <p:tgtEl>
                                              <p:spTgt spid="9"/>
                                            </p:tgtEl>
                                            <p:attrNameLst>
                                              <p:attrName>ppt_h</p:attrName>
                                            </p:attrNameLst>
                                          </p:cBhvr>
                                          <p:tavLst>
                                            <p:tav tm="0">
                                              <p:val>
                                                <p:fltVal val="0"/>
                                              </p:val>
                                            </p:tav>
                                            <p:tav tm="100000">
                                              <p:val>
                                                <p:strVal val="#ppt_h"/>
                                              </p:val>
                                            </p:tav>
                                          </p:tavLst>
                                        </p:anim>
                                        <p:anim calcmode="lin" valueType="num">
                                          <p:cBhvr>
                                            <p:cTn id="66" dur="300" fill="hold"/>
                                            <p:tgtEl>
                                              <p:spTgt spid="9"/>
                                            </p:tgtEl>
                                            <p:attrNameLst>
                                              <p:attrName>style.rotation</p:attrName>
                                            </p:attrNameLst>
                                          </p:cBhvr>
                                          <p:tavLst>
                                            <p:tav tm="0">
                                              <p:val>
                                                <p:fltVal val="90"/>
                                              </p:val>
                                            </p:tav>
                                            <p:tav tm="100000">
                                              <p:val>
                                                <p:fltVal val="0"/>
                                              </p:val>
                                            </p:tav>
                                          </p:tavLst>
                                        </p:anim>
                                        <p:animEffect transition="in" filter="fade">
                                          <p:cBhvr>
                                            <p:cTn id="67" dur="300"/>
                                            <p:tgtEl>
                                              <p:spTgt spid="9"/>
                                            </p:tgtEl>
                                          </p:cBhvr>
                                        </p:animEffect>
                                      </p:childTnLst>
                                    </p:cTn>
                                  </p:par>
                                </p:childTnLst>
                              </p:cTn>
                            </p:par>
                            <p:par>
                              <p:cTn id="68" fill="hold">
                                <p:stCondLst>
                                  <p:cond delay="5900"/>
                                </p:stCondLst>
                                <p:childTnLst>
                                  <p:par>
                                    <p:cTn id="69" presetID="22" presetClass="entr" presetSubtype="8"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childTnLst>
                              </p:cTn>
                            </p:par>
                            <p:par>
                              <p:cTn id="72" fill="hold">
                                <p:stCondLst>
                                  <p:cond delay="6400"/>
                                </p:stCondLst>
                                <p:childTnLst>
                                  <p:par>
                                    <p:cTn id="73" presetID="22" presetClass="entr" presetSubtype="1"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up)">
                                          <p:cBhvr>
                                            <p:cTn id="75" dur="500"/>
                                            <p:tgtEl>
                                              <p:spTgt spid="11"/>
                                            </p:tgtEl>
                                          </p:cBhvr>
                                        </p:animEffect>
                                      </p:childTnLst>
                                    </p:cTn>
                                  </p:par>
                                </p:childTnLst>
                              </p:cTn>
                            </p:par>
                            <p:par>
                              <p:cTn id="76" fill="hold">
                                <p:stCondLst>
                                  <p:cond delay="6900"/>
                                </p:stCondLst>
                                <p:childTnLst>
                                  <p:par>
                                    <p:cTn id="77" presetID="14"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randombar(horizontal)">
                                          <p:cBhvr>
                                            <p:cTn id="79" dur="500"/>
                                            <p:tgtEl>
                                              <p:spTgt spid="17"/>
                                            </p:tgtEl>
                                          </p:cBhvr>
                                        </p:animEffect>
                                      </p:childTnLst>
                                    </p:cTn>
                                  </p:par>
                                </p:childTnLst>
                              </p:cTn>
                            </p:par>
                            <p:par>
                              <p:cTn id="80" fill="hold">
                                <p:stCondLst>
                                  <p:cond delay="7400"/>
                                </p:stCondLst>
                                <p:childTnLst>
                                  <p:par>
                                    <p:cTn id="81" presetID="10"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5" grpId="0" animBg="1"/>
          <p:bldP spid="7" grpId="0"/>
          <p:bldP spid="8" grpId="0" animBg="1"/>
          <p:bldP spid="9" grpId="0"/>
          <p:bldP spid="10" grpId="0"/>
          <p:bldP spid="11" grpId="0"/>
          <p:bldP spid="12" grpId="0"/>
          <p:bldP spid="13" grpId="0"/>
          <p:bldP spid="14" grpId="0"/>
          <p:bldP spid="15" grpId="0"/>
          <p:bldP spid="16" grpId="0" animBg="1"/>
          <p:bldP spid="17" grpId="0" animBg="1"/>
          <p:bldP spid="18" grpId="0" animBg="1"/>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 calcmode="lin" valueType="num">
                                          <p:cBhvr>
                                            <p:cTn id="18" dur="300" fill="hold"/>
                                            <p:tgtEl>
                                              <p:spTgt spid="4"/>
                                            </p:tgtEl>
                                            <p:attrNameLst>
                                              <p:attrName>style.rotation</p:attrName>
                                            </p:attrNameLst>
                                          </p:cBhvr>
                                          <p:tavLst>
                                            <p:tav tm="0">
                                              <p:val>
                                                <p:fltVal val="90"/>
                                              </p:val>
                                            </p:tav>
                                            <p:tav tm="100000">
                                              <p:val>
                                                <p:fltVal val="0"/>
                                              </p:val>
                                            </p:tav>
                                          </p:tavLst>
                                        </p:anim>
                                        <p:animEffect transition="in" filter="fade">
                                          <p:cBhvr>
                                            <p:cTn id="19" dur="300"/>
                                            <p:tgtEl>
                                              <p:spTgt spid="4"/>
                                            </p:tgtEl>
                                          </p:cBhvr>
                                        </p:animEffect>
                                      </p:childTnLst>
                                    </p:cTn>
                                  </p:par>
                                </p:childTnLst>
                              </p:cTn>
                            </p:par>
                            <p:par>
                              <p:cTn id="20" fill="hold">
                                <p:stCondLst>
                                  <p:cond delay="13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800"/>
                                </p:stCondLst>
                                <p:childTnLst>
                                  <p:par>
                                    <p:cTn id="25" presetID="14" presetClass="entr" presetSubtype="1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par>
                              <p:cTn id="28" fill="hold">
                                <p:stCondLst>
                                  <p:cond delay="23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2800"/>
                                </p:stCondLst>
                                <p:childTnLst>
                                  <p:par>
                                    <p:cTn id="33" presetID="2" presetClass="entr" presetSubtype="9"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par>
                              <p:cTn id="37" fill="hold">
                                <p:stCondLst>
                                  <p:cond delay="3300"/>
                                </p:stCondLst>
                                <p:childTnLst>
                                  <p:par>
                                    <p:cTn id="38" presetID="3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300" fill="hold"/>
                                            <p:tgtEl>
                                              <p:spTgt spid="7"/>
                                            </p:tgtEl>
                                            <p:attrNameLst>
                                              <p:attrName>ppt_w</p:attrName>
                                            </p:attrNameLst>
                                          </p:cBhvr>
                                          <p:tavLst>
                                            <p:tav tm="0">
                                              <p:val>
                                                <p:fltVal val="0"/>
                                              </p:val>
                                            </p:tav>
                                            <p:tav tm="100000">
                                              <p:val>
                                                <p:strVal val="#ppt_w"/>
                                              </p:val>
                                            </p:tav>
                                          </p:tavLst>
                                        </p:anim>
                                        <p:anim calcmode="lin" valueType="num">
                                          <p:cBhvr>
                                            <p:cTn id="41" dur="300" fill="hold"/>
                                            <p:tgtEl>
                                              <p:spTgt spid="7"/>
                                            </p:tgtEl>
                                            <p:attrNameLst>
                                              <p:attrName>ppt_h</p:attrName>
                                            </p:attrNameLst>
                                          </p:cBhvr>
                                          <p:tavLst>
                                            <p:tav tm="0">
                                              <p:val>
                                                <p:fltVal val="0"/>
                                              </p:val>
                                            </p:tav>
                                            <p:tav tm="100000">
                                              <p:val>
                                                <p:strVal val="#ppt_h"/>
                                              </p:val>
                                            </p:tav>
                                          </p:tavLst>
                                        </p:anim>
                                        <p:anim calcmode="lin" valueType="num">
                                          <p:cBhvr>
                                            <p:cTn id="42" dur="300" fill="hold"/>
                                            <p:tgtEl>
                                              <p:spTgt spid="7"/>
                                            </p:tgtEl>
                                            <p:attrNameLst>
                                              <p:attrName>style.rotation</p:attrName>
                                            </p:attrNameLst>
                                          </p:cBhvr>
                                          <p:tavLst>
                                            <p:tav tm="0">
                                              <p:val>
                                                <p:fltVal val="90"/>
                                              </p:val>
                                            </p:tav>
                                            <p:tav tm="100000">
                                              <p:val>
                                                <p:fltVal val="0"/>
                                              </p:val>
                                            </p:tav>
                                          </p:tavLst>
                                        </p:anim>
                                        <p:animEffect transition="in" filter="fade">
                                          <p:cBhvr>
                                            <p:cTn id="43" dur="300"/>
                                            <p:tgtEl>
                                              <p:spTgt spid="7"/>
                                            </p:tgtEl>
                                          </p:cBhvr>
                                        </p:animEffect>
                                      </p:childTnLst>
                                    </p:cTn>
                                  </p:par>
                                </p:childTnLst>
                              </p:cTn>
                            </p:par>
                            <p:par>
                              <p:cTn id="44" fill="hold">
                                <p:stCondLst>
                                  <p:cond delay="36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4100"/>
                                </p:stCondLst>
                                <p:childTnLst>
                                  <p:par>
                                    <p:cTn id="49" presetID="22" presetClass="entr" presetSubtype="1"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4600"/>
                                </p:stCondLst>
                                <p:childTnLst>
                                  <p:par>
                                    <p:cTn id="53" presetID="14" presetClass="entr" presetSubtype="1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childTnLst>
                              </p:cTn>
                            </p:par>
                            <p:par>
                              <p:cTn id="56" fill="hold">
                                <p:stCondLst>
                                  <p:cond delay="5100"/>
                                </p:stCondLst>
                                <p:childTnLst>
                                  <p:par>
                                    <p:cTn id="57" presetID="2" presetClass="entr" presetSubtype="2"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childTnLst>
                              </p:cTn>
                            </p:par>
                            <p:par>
                              <p:cTn id="61" fill="hold">
                                <p:stCondLst>
                                  <p:cond delay="5600"/>
                                </p:stCondLst>
                                <p:childTnLst>
                                  <p:par>
                                    <p:cTn id="62" presetID="31"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300" fill="hold"/>
                                            <p:tgtEl>
                                              <p:spTgt spid="9"/>
                                            </p:tgtEl>
                                            <p:attrNameLst>
                                              <p:attrName>ppt_w</p:attrName>
                                            </p:attrNameLst>
                                          </p:cBhvr>
                                          <p:tavLst>
                                            <p:tav tm="0">
                                              <p:val>
                                                <p:fltVal val="0"/>
                                              </p:val>
                                            </p:tav>
                                            <p:tav tm="100000">
                                              <p:val>
                                                <p:strVal val="#ppt_w"/>
                                              </p:val>
                                            </p:tav>
                                          </p:tavLst>
                                        </p:anim>
                                        <p:anim calcmode="lin" valueType="num">
                                          <p:cBhvr>
                                            <p:cTn id="65" dur="300" fill="hold"/>
                                            <p:tgtEl>
                                              <p:spTgt spid="9"/>
                                            </p:tgtEl>
                                            <p:attrNameLst>
                                              <p:attrName>ppt_h</p:attrName>
                                            </p:attrNameLst>
                                          </p:cBhvr>
                                          <p:tavLst>
                                            <p:tav tm="0">
                                              <p:val>
                                                <p:fltVal val="0"/>
                                              </p:val>
                                            </p:tav>
                                            <p:tav tm="100000">
                                              <p:val>
                                                <p:strVal val="#ppt_h"/>
                                              </p:val>
                                            </p:tav>
                                          </p:tavLst>
                                        </p:anim>
                                        <p:anim calcmode="lin" valueType="num">
                                          <p:cBhvr>
                                            <p:cTn id="66" dur="300" fill="hold"/>
                                            <p:tgtEl>
                                              <p:spTgt spid="9"/>
                                            </p:tgtEl>
                                            <p:attrNameLst>
                                              <p:attrName>style.rotation</p:attrName>
                                            </p:attrNameLst>
                                          </p:cBhvr>
                                          <p:tavLst>
                                            <p:tav tm="0">
                                              <p:val>
                                                <p:fltVal val="90"/>
                                              </p:val>
                                            </p:tav>
                                            <p:tav tm="100000">
                                              <p:val>
                                                <p:fltVal val="0"/>
                                              </p:val>
                                            </p:tav>
                                          </p:tavLst>
                                        </p:anim>
                                        <p:animEffect transition="in" filter="fade">
                                          <p:cBhvr>
                                            <p:cTn id="67" dur="300"/>
                                            <p:tgtEl>
                                              <p:spTgt spid="9"/>
                                            </p:tgtEl>
                                          </p:cBhvr>
                                        </p:animEffect>
                                      </p:childTnLst>
                                    </p:cTn>
                                  </p:par>
                                </p:childTnLst>
                              </p:cTn>
                            </p:par>
                            <p:par>
                              <p:cTn id="68" fill="hold">
                                <p:stCondLst>
                                  <p:cond delay="5900"/>
                                </p:stCondLst>
                                <p:childTnLst>
                                  <p:par>
                                    <p:cTn id="69" presetID="22" presetClass="entr" presetSubtype="8"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childTnLst>
                              </p:cTn>
                            </p:par>
                            <p:par>
                              <p:cTn id="72" fill="hold">
                                <p:stCondLst>
                                  <p:cond delay="6400"/>
                                </p:stCondLst>
                                <p:childTnLst>
                                  <p:par>
                                    <p:cTn id="73" presetID="22" presetClass="entr" presetSubtype="1"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up)">
                                          <p:cBhvr>
                                            <p:cTn id="75" dur="500"/>
                                            <p:tgtEl>
                                              <p:spTgt spid="11"/>
                                            </p:tgtEl>
                                          </p:cBhvr>
                                        </p:animEffect>
                                      </p:childTnLst>
                                    </p:cTn>
                                  </p:par>
                                </p:childTnLst>
                              </p:cTn>
                            </p:par>
                            <p:par>
                              <p:cTn id="76" fill="hold">
                                <p:stCondLst>
                                  <p:cond delay="6900"/>
                                </p:stCondLst>
                                <p:childTnLst>
                                  <p:par>
                                    <p:cTn id="77" presetID="14"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randombar(horizontal)">
                                          <p:cBhvr>
                                            <p:cTn id="79" dur="500"/>
                                            <p:tgtEl>
                                              <p:spTgt spid="17"/>
                                            </p:tgtEl>
                                          </p:cBhvr>
                                        </p:animEffect>
                                      </p:childTnLst>
                                    </p:cTn>
                                  </p:par>
                                </p:childTnLst>
                              </p:cTn>
                            </p:par>
                            <p:par>
                              <p:cTn id="80" fill="hold">
                                <p:stCondLst>
                                  <p:cond delay="7400"/>
                                </p:stCondLst>
                                <p:childTnLst>
                                  <p:par>
                                    <p:cTn id="81" presetID="10"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5" grpId="0" animBg="1"/>
          <p:bldP spid="7" grpId="0"/>
          <p:bldP spid="8" grpId="0" animBg="1"/>
          <p:bldP spid="9" grpId="0"/>
          <p:bldP spid="10" grpId="0"/>
          <p:bldP spid="11" grpId="0"/>
          <p:bldP spid="12" grpId="0"/>
          <p:bldP spid="13" grpId="0"/>
          <p:bldP spid="14" grpId="0"/>
          <p:bldP spid="15" grpId="0"/>
          <p:bldP spid="16" grpId="0" animBg="1"/>
          <p:bldP spid="17" grpId="0" animBg="1"/>
          <p:bldP spid="18" grpId="0" animBg="1"/>
          <p:bldP spid="2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成功项目展示</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矩形 2"/>
          <p:cNvSpPr/>
          <p:nvPr/>
        </p:nvSpPr>
        <p:spPr>
          <a:xfrm>
            <a:off x="1525015" y="1402492"/>
            <a:ext cx="2776526" cy="3257490"/>
          </a:xfrm>
          <a:prstGeom prst="rect">
            <a:avLst/>
          </a:prstGeom>
          <a:solidFill>
            <a:schemeClr val="accent1">
              <a:alpha val="24000"/>
            </a:schemeClr>
          </a:solidFill>
          <a:ln w="12700" cmpd="sng">
            <a:solidFill>
              <a:schemeClr val="accent1"/>
            </a:solidFill>
            <a:miter lim="800000"/>
            <a:headEnd/>
            <a:tailEnd/>
          </a:ln>
        </p:spPr>
        <p:txBody>
          <a:bodyPr anchor="ctr"/>
          <a:lstStyle/>
          <a:p>
            <a:endParaRPr lang="zh-CN" altLang="en-US">
              <a:solidFill>
                <a:schemeClr val="tx1"/>
              </a:solidFill>
            </a:endParaRPr>
          </a:p>
        </p:txBody>
      </p:sp>
      <p:sp>
        <p:nvSpPr>
          <p:cNvPr id="4" name="AutoShape 12"/>
          <p:cNvSpPr>
            <a:spLocks noChangeArrowheads="1"/>
          </p:cNvSpPr>
          <p:nvPr/>
        </p:nvSpPr>
        <p:spPr bwMode="auto">
          <a:xfrm>
            <a:off x="1525015" y="1106199"/>
            <a:ext cx="2776526" cy="592586"/>
          </a:xfrm>
          <a:prstGeom prst="homePlate">
            <a:avLst>
              <a:gd name="adj" fmla="val 63872"/>
            </a:avLst>
          </a:prstGeom>
          <a:solidFill>
            <a:schemeClr val="accent1"/>
          </a:solidFill>
          <a:ln w="9525">
            <a:noFill/>
            <a:miter lim="800000"/>
            <a:headEnd/>
            <a:tailEnd/>
          </a:ln>
        </p:spPr>
        <p:txBody>
          <a:bodyPr wrap="none" lIns="68567" tIns="34284" rIns="68567" bIns="34284" anchor="ctr"/>
          <a:lstStyle/>
          <a:p>
            <a:pPr algn="ctr"/>
            <a:r>
              <a:rPr lang="zh-CN" altLang="en-US" b="1" dirty="0" smtClean="0">
                <a:solidFill>
                  <a:prstClr val="white"/>
                </a:solidFill>
                <a:latin typeface="微软雅黑" pitchFamily="34" charset="-122"/>
                <a:ea typeface="微软雅黑" pitchFamily="34" charset="-122"/>
              </a:rPr>
              <a:t>添加标题</a:t>
            </a:r>
            <a:endParaRPr lang="zh-CN" altLang="en-US" b="1" dirty="0">
              <a:solidFill>
                <a:prstClr val="white"/>
              </a:solidFill>
              <a:latin typeface="微软雅黑" pitchFamily="34" charset="-122"/>
              <a:ea typeface="微软雅黑" pitchFamily="34" charset="-122"/>
            </a:endParaRPr>
          </a:p>
        </p:txBody>
      </p:sp>
      <p:sp>
        <p:nvSpPr>
          <p:cNvPr id="5" name="TextBox 4"/>
          <p:cNvSpPr txBox="1"/>
          <p:nvPr/>
        </p:nvSpPr>
        <p:spPr>
          <a:xfrm>
            <a:off x="1633041" y="1905676"/>
            <a:ext cx="2668500" cy="2469907"/>
          </a:xfrm>
          <a:prstGeom prst="rect">
            <a:avLst/>
          </a:prstGeom>
          <a:noFill/>
        </p:spPr>
        <p:txBody>
          <a:bodyPr wrap="square" lIns="68567" tIns="34284" rIns="68567" bIns="34284"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200" dirty="0">
              <a:solidFill>
                <a:sysClr val="windowText" lastClr="000000"/>
              </a:solidFill>
              <a:latin typeface="微软雅黑" pitchFamily="34" charset="-122"/>
              <a:ea typeface="微软雅黑" pitchFamily="34" charset="-122"/>
            </a:endParaRPr>
          </a:p>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7" name="矩形 6"/>
          <p:cNvSpPr/>
          <p:nvPr/>
        </p:nvSpPr>
        <p:spPr>
          <a:xfrm>
            <a:off x="4819810" y="1402492"/>
            <a:ext cx="2776526" cy="3257490"/>
          </a:xfrm>
          <a:prstGeom prst="rect">
            <a:avLst/>
          </a:prstGeom>
          <a:solidFill>
            <a:schemeClr val="accent1">
              <a:alpha val="24000"/>
            </a:schemeClr>
          </a:solidFill>
          <a:ln w="12700" cmpd="sng">
            <a:solidFill>
              <a:schemeClr val="accent1"/>
            </a:solidFill>
            <a:miter lim="800000"/>
            <a:headEnd/>
            <a:tailEnd/>
          </a:ln>
        </p:spPr>
        <p:txBody>
          <a:bodyPr anchor="ctr"/>
          <a:lstStyle/>
          <a:p>
            <a:endParaRPr lang="zh-CN" altLang="en-US">
              <a:solidFill>
                <a:schemeClr val="tx1"/>
              </a:solidFill>
            </a:endParaRPr>
          </a:p>
        </p:txBody>
      </p:sp>
      <p:sp>
        <p:nvSpPr>
          <p:cNvPr id="8" name="AutoShape 12"/>
          <p:cNvSpPr>
            <a:spLocks noChangeArrowheads="1"/>
          </p:cNvSpPr>
          <p:nvPr/>
        </p:nvSpPr>
        <p:spPr bwMode="auto">
          <a:xfrm flipH="1">
            <a:off x="4819810" y="1106199"/>
            <a:ext cx="2776526" cy="592586"/>
          </a:xfrm>
          <a:prstGeom prst="homePlate">
            <a:avLst>
              <a:gd name="adj" fmla="val 63872"/>
            </a:avLst>
          </a:prstGeom>
          <a:solidFill>
            <a:schemeClr val="accent1"/>
          </a:solidFill>
          <a:ln w="9525">
            <a:noFill/>
            <a:miter lim="800000"/>
            <a:headEnd/>
            <a:tailEnd/>
          </a:ln>
        </p:spPr>
        <p:txBody>
          <a:bodyPr wrap="none" lIns="68567" tIns="34284" rIns="68567" bIns="34284" anchor="ctr"/>
          <a:lstStyle/>
          <a:p>
            <a:pPr algn="ctr"/>
            <a:r>
              <a:rPr lang="zh-CN" altLang="en-US" b="1" dirty="0" smtClean="0">
                <a:solidFill>
                  <a:prstClr val="white"/>
                </a:solidFill>
                <a:latin typeface="微软雅黑" pitchFamily="34" charset="-122"/>
                <a:ea typeface="微软雅黑" pitchFamily="34" charset="-122"/>
              </a:rPr>
              <a:t>添加标题</a:t>
            </a:r>
            <a:endParaRPr lang="zh-CN" altLang="en-US" b="1" dirty="0">
              <a:solidFill>
                <a:prstClr val="white"/>
              </a:solidFill>
              <a:latin typeface="微软雅黑" pitchFamily="34" charset="-122"/>
              <a:ea typeface="微软雅黑" pitchFamily="34" charset="-122"/>
            </a:endParaRPr>
          </a:p>
        </p:txBody>
      </p:sp>
      <p:sp>
        <p:nvSpPr>
          <p:cNvPr id="9" name="TextBox 8"/>
          <p:cNvSpPr txBox="1"/>
          <p:nvPr/>
        </p:nvSpPr>
        <p:spPr>
          <a:xfrm>
            <a:off x="4927836" y="1905676"/>
            <a:ext cx="2668500" cy="2469907"/>
          </a:xfrm>
          <a:prstGeom prst="rect">
            <a:avLst/>
          </a:prstGeom>
          <a:noFill/>
        </p:spPr>
        <p:txBody>
          <a:bodyPr wrap="square" lIns="68567" tIns="34284" rIns="68567" bIns="34284"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200">
                <a:solidFill>
                  <a:sysClr val="windowText" lastClr="000000"/>
                </a:solidFill>
                <a:latin typeface="微软雅黑" pitchFamily="34" charset="-122"/>
                <a:ea typeface="微软雅黑" pitchFamily="34" charset="-122"/>
              </a:rPr>
              <a:t>文字。</a:t>
            </a:r>
            <a:endParaRPr lang="en-US" altLang="zh-CN" sz="1200">
              <a:solidFill>
                <a:sysClr val="windowText" lastClr="000000"/>
              </a:solidFill>
              <a:latin typeface="微软雅黑" pitchFamily="34" charset="-122"/>
              <a:ea typeface="微软雅黑" pitchFamily="34" charset="-122"/>
            </a:endParaRPr>
          </a:p>
          <a:p>
            <a:pPr>
              <a:lnSpc>
                <a:spcPct val="130000"/>
              </a:lnSpc>
            </a:pPr>
            <a:r>
              <a:rPr lang="zh-CN" altLang="en-US" sz="120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TextBox 10"/>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566698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5"/>
                                        </p:tgtEl>
                                        <p:attrNameLst>
                                          <p:attrName>style.visibility</p:attrName>
                                        </p:attrNameLst>
                                      </p:cBhvr>
                                      <p:to>
                                        <p:strVal val="visible"/>
                                      </p:to>
                                    </p:set>
                                    <p:animEffect transition="in" filter="wipe(left)">
                                      <p:cBhvr>
                                        <p:cTn id="20" dur="100"/>
                                        <p:tgtEl>
                                          <p:spTgt spid="5"/>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5"/>
                                        </p:tgtEl>
                                      </p:cBhvr>
                                      <p:to x="80000" y="100000"/>
                                    </p:animScale>
                                    <p:anim by="(#ppt_w*0.10)" calcmode="lin" valueType="num">
                                      <p:cBhvr>
                                        <p:cTn id="23" dur="50" autoRev="1" fill="hold">
                                          <p:stCondLst>
                                            <p:cond delay="0"/>
                                          </p:stCondLst>
                                        </p:cTn>
                                        <p:tgtEl>
                                          <p:spTgt spid="5"/>
                                        </p:tgtEl>
                                        <p:attrNameLst>
                                          <p:attrName>ppt_x</p:attrName>
                                        </p:attrNameLst>
                                      </p:cBhvr>
                                    </p:anim>
                                    <p:anim by="(-#ppt_w*0.10)" calcmode="lin" valueType="num">
                                      <p:cBhvr>
                                        <p:cTn id="24" dur="50" autoRev="1" fill="hold">
                                          <p:stCondLst>
                                            <p:cond delay="0"/>
                                          </p:stCondLst>
                                        </p:cTn>
                                        <p:tgtEl>
                                          <p:spTgt spid="5"/>
                                        </p:tgtEl>
                                        <p:attrNameLst>
                                          <p:attrName>ppt_y</p:attrName>
                                        </p:attrNameLst>
                                      </p:cBhvr>
                                    </p:anim>
                                    <p:animRot by="-480000">
                                      <p:cBhvr>
                                        <p:cTn id="25" dur="50" autoRev="1" fill="hold">
                                          <p:stCondLst>
                                            <p:cond delay="0"/>
                                          </p:stCondLst>
                                        </p:cTn>
                                        <p:tgtEl>
                                          <p:spTgt spid="5"/>
                                        </p:tgtEl>
                                        <p:attrNameLst>
                                          <p:attrName>r</p:attrName>
                                        </p:attrNameLst>
                                      </p:cBhvr>
                                    </p:animRot>
                                  </p:childTnLst>
                                </p:cTn>
                              </p:par>
                            </p:childTnLst>
                          </p:cTn>
                        </p:par>
                        <p:par>
                          <p:cTn id="26" fill="hold">
                            <p:stCondLst>
                              <p:cond delay="625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6750"/>
                            </p:stCondLst>
                            <p:childTnLst>
                              <p:par>
                                <p:cTn id="32" presetID="22" presetClass="entr" presetSubtype="1"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72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9"/>
                                        </p:tgtEl>
                                        <p:attrNameLst>
                                          <p:attrName>style.visibility</p:attrName>
                                        </p:attrNameLst>
                                      </p:cBhvr>
                                      <p:to>
                                        <p:strVal val="visible"/>
                                      </p:to>
                                    </p:set>
                                    <p:animEffect transition="in" filter="wipe(left)">
                                      <p:cBhvr>
                                        <p:cTn id="38" dur="100"/>
                                        <p:tgtEl>
                                          <p:spTgt spid="9"/>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9"/>
                                        </p:tgtEl>
                                      </p:cBhvr>
                                      <p:to x="80000" y="100000"/>
                                    </p:animScale>
                                    <p:anim by="(#ppt_w*0.10)" calcmode="lin" valueType="num">
                                      <p:cBhvr>
                                        <p:cTn id="41" dur="50" autoRev="1" fill="hold">
                                          <p:stCondLst>
                                            <p:cond delay="0"/>
                                          </p:stCondLst>
                                        </p:cTn>
                                        <p:tgtEl>
                                          <p:spTgt spid="9"/>
                                        </p:tgtEl>
                                        <p:attrNameLst>
                                          <p:attrName>ppt_x</p:attrName>
                                        </p:attrNameLst>
                                      </p:cBhvr>
                                    </p:anim>
                                    <p:anim by="(-#ppt_w*0.10)" calcmode="lin" valueType="num">
                                      <p:cBhvr>
                                        <p:cTn id="42" dur="50" autoRev="1" fill="hold">
                                          <p:stCondLst>
                                            <p:cond delay="0"/>
                                          </p:stCondLst>
                                        </p:cTn>
                                        <p:tgtEl>
                                          <p:spTgt spid="9"/>
                                        </p:tgtEl>
                                        <p:attrNameLst>
                                          <p:attrName>ppt_y</p:attrName>
                                        </p:attrNameLst>
                                      </p:cBhvr>
                                    </p:anim>
                                    <p:animRot by="-480000">
                                      <p:cBhvr>
                                        <p:cTn id="43" dur="50" autoRev="1" fill="hold">
                                          <p:stCondLst>
                                            <p:cond delay="0"/>
                                          </p:stCondLst>
                                        </p:cTn>
                                        <p:tgtEl>
                                          <p:spTgt spid="9"/>
                                        </p:tgtEl>
                                        <p:attrNameLst>
                                          <p:attrName>r</p:attrName>
                                        </p:attrNameLst>
                                      </p:cBhvr>
                                    </p:animRot>
                                  </p:childTnLst>
                                </p:cTn>
                              </p:par>
                            </p:childTnLst>
                          </p:cTn>
                        </p:par>
                        <p:par>
                          <p:cTn id="44" fill="hold">
                            <p:stCondLst>
                              <p:cond delay="12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p:bldP spid="5" grpId="1"/>
      <p:bldP spid="7" grpId="0" animBg="1"/>
      <p:bldP spid="8" grpId="0" animBg="1"/>
      <p:bldP spid="9" grpId="0"/>
      <p:bldP spid="9" grpId="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512" y="1275606"/>
            <a:ext cx="9252520" cy="1224136"/>
          </a:xfrm>
          <a:prstGeom prst="rect">
            <a:avLst/>
          </a:prstGeom>
          <a:solidFill>
            <a:schemeClr val="accent1">
              <a:alpha val="24000"/>
            </a:schemeClr>
          </a:solidFill>
          <a:ln w="12700" cmpd="sng">
            <a:solidFill>
              <a:schemeClr val="accent1"/>
            </a:solidFill>
            <a:miter lim="800000"/>
            <a:headEnd/>
            <a:tailEnd/>
          </a:ln>
        </p:spPr>
        <p:txBody>
          <a:bodyPr anchor="ctr"/>
          <a:lstStyle/>
          <a:p>
            <a:endParaRPr lang="zh-CN" altLang="en-US">
              <a:solidFill>
                <a:schemeClr val="tx1"/>
              </a:solidFill>
            </a:endParaRPr>
          </a:p>
        </p:txBody>
      </p:sp>
      <p:sp>
        <p:nvSpPr>
          <p:cNvPr id="6" name="标题 5"/>
          <p:cNvSpPr>
            <a:spLocks noGrp="1"/>
          </p:cNvSpPr>
          <p:nvPr>
            <p:ph type="title"/>
          </p:nvPr>
        </p:nvSpPr>
        <p:spPr/>
        <p:txBody>
          <a:bodyPr>
            <a:noAutofit/>
          </a:bodyPr>
          <a:lstStyle/>
          <a:p>
            <a:r>
              <a:rPr lang="zh-CN" altLang="en-US" sz="1800" b="1" dirty="0" smtClean="0"/>
              <a:t>成功项目展示</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5" name="文本框 4"/>
          <p:cNvSpPr txBox="1"/>
          <p:nvPr/>
        </p:nvSpPr>
        <p:spPr>
          <a:xfrm>
            <a:off x="1005918" y="1474865"/>
            <a:ext cx="2930435" cy="392415"/>
          </a:xfrm>
          <a:prstGeom prst="rect">
            <a:avLst/>
          </a:prstGeom>
          <a:noFill/>
        </p:spPr>
        <p:txBody>
          <a:bodyPr wrap="square" lIns="68567" tIns="34284" rIns="68567" bIns="34284" rtlCol="0">
            <a:spAutoFit/>
          </a:bodyPr>
          <a:lstStyle/>
          <a:p>
            <a:r>
              <a:rPr lang="zh-CN" altLang="en-US" sz="2100" b="1" dirty="0">
                <a:solidFill>
                  <a:schemeClr val="accent1"/>
                </a:solidFill>
                <a:latin typeface="微软雅黑" panose="020B0503020204020204" pitchFamily="34" charset="-122"/>
                <a:ea typeface="微软雅黑" panose="020B0503020204020204" pitchFamily="34" charset="-122"/>
              </a:rPr>
              <a:t>单击此处添加</a:t>
            </a:r>
            <a:r>
              <a:rPr lang="zh-CN" altLang="en-US" sz="2100" dirty="0">
                <a:solidFill>
                  <a:schemeClr val="accent1"/>
                </a:solidFill>
                <a:latin typeface="微软雅黑" panose="020B0503020204020204" pitchFamily="34" charset="-122"/>
                <a:ea typeface="微软雅黑" panose="020B0503020204020204" pitchFamily="34" charset="-122"/>
              </a:rPr>
              <a:t>你的标题</a:t>
            </a:r>
            <a:endParaRPr lang="en-US" altLang="zh-CN" sz="1500" dirty="0">
              <a:solidFill>
                <a:schemeClr val="accent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05919" y="1951498"/>
            <a:ext cx="7176490" cy="411767"/>
          </a:xfrm>
          <a:prstGeom prst="rect">
            <a:avLst/>
          </a:prstGeom>
          <a:noFill/>
        </p:spPr>
        <p:txBody>
          <a:bodyPr wrap="square" lIns="68567" tIns="34284" rIns="68567" bIns="34284" rtlCol="0">
            <a:spAutoFit/>
          </a:bodyPr>
          <a:lstStyle/>
          <a:p>
            <a:pPr>
              <a:lnSpc>
                <a:spcPct val="130000"/>
              </a:lnSpc>
            </a:pPr>
            <a:r>
              <a:rPr lang="zh-CN" altLang="en-US" sz="9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您的内容打在这里，或者通过复制您的文本后，在此框中选择粘贴，并选择只保留文字。您的内容打在这里，或者通过复制您的文本后您的内容打在这里。您的内容打在这里，或者通过复制您的文本后。</a:t>
            </a:r>
            <a:endParaRPr lang="en-US" altLang="zh-CN" sz="900" dirty="0">
              <a:solidFill>
                <a:schemeClr val="tx1">
                  <a:lumMod val="85000"/>
                  <a:lumOff val="15000"/>
                </a:schemeClr>
              </a:solidFill>
              <a:latin typeface="微软雅黑" pitchFamily="34" charset="-122"/>
              <a:ea typeface="微软雅黑" pitchFamily="34" charset="-122"/>
            </a:endParaRPr>
          </a:p>
        </p:txBody>
      </p:sp>
      <p:grpSp>
        <p:nvGrpSpPr>
          <p:cNvPr id="8" name="组合 7"/>
          <p:cNvGrpSpPr/>
          <p:nvPr/>
        </p:nvGrpSpPr>
        <p:grpSpPr>
          <a:xfrm>
            <a:off x="5317519" y="2729483"/>
            <a:ext cx="3513970" cy="706361"/>
            <a:chOff x="7076749" y="2727736"/>
            <a:chExt cx="4685293" cy="941816"/>
          </a:xfrm>
        </p:grpSpPr>
        <p:grpSp>
          <p:nvGrpSpPr>
            <p:cNvPr id="9" name="组合 8"/>
            <p:cNvGrpSpPr/>
            <p:nvPr/>
          </p:nvGrpSpPr>
          <p:grpSpPr>
            <a:xfrm>
              <a:off x="8472643" y="2764395"/>
              <a:ext cx="3289399" cy="905157"/>
              <a:chOff x="8242848" y="2835708"/>
              <a:chExt cx="2083546" cy="905157"/>
            </a:xfrm>
          </p:grpSpPr>
          <p:sp>
            <p:nvSpPr>
              <p:cNvPr id="11" name="文本框 20"/>
              <p:cNvSpPr txBox="1"/>
              <p:nvPr/>
            </p:nvSpPr>
            <p:spPr>
              <a:xfrm>
                <a:off x="8242848" y="2835708"/>
                <a:ext cx="2083546" cy="492443"/>
              </a:xfrm>
              <a:prstGeom prst="rect">
                <a:avLst/>
              </a:prstGeom>
              <a:noFill/>
            </p:spPr>
            <p:txBody>
              <a:bodyPr wrap="square" rtlCol="0">
                <a:spAutoFit/>
              </a:bodyPr>
              <a:lstStyle/>
              <a:p>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添加文本标题</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文本框 21"/>
              <p:cNvSpPr txBox="1"/>
              <p:nvPr/>
            </p:nvSpPr>
            <p:spPr>
              <a:xfrm>
                <a:off x="8242849" y="3223801"/>
                <a:ext cx="1927407" cy="517064"/>
              </a:xfrm>
              <a:prstGeom prst="rect">
                <a:avLst/>
              </a:prstGeom>
              <a:noFill/>
            </p:spPr>
            <p:txBody>
              <a:bodyPr wrap="square" rtlCol="0">
                <a:spAutoFit/>
              </a:bodyPr>
              <a:lstStyle/>
              <a:p>
                <a:pPr>
                  <a:lnSpc>
                    <a:spcPct val="12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endPar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endPar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0" name="文本框 22"/>
            <p:cNvSpPr txBox="1"/>
            <p:nvPr/>
          </p:nvSpPr>
          <p:spPr>
            <a:xfrm>
              <a:off x="7076749" y="2727736"/>
              <a:ext cx="1387148" cy="779701"/>
            </a:xfrm>
            <a:prstGeom prst="rect">
              <a:avLst/>
            </a:prstGeom>
            <a:noFill/>
          </p:spPr>
          <p:txBody>
            <a:bodyPr wrap="square" rtlCol="0">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r>
                <a:rPr lang="en-US" altLang="zh-CN" sz="3200" dirty="0">
                  <a:solidFill>
                    <a:schemeClr val="accent1"/>
                  </a:solidFill>
                </a:rPr>
                <a:t>21%</a:t>
              </a:r>
              <a:endParaRPr lang="zh-CN" altLang="en-US" sz="3200" dirty="0">
                <a:solidFill>
                  <a:schemeClr val="accent1"/>
                </a:solidFill>
              </a:endParaRPr>
            </a:p>
          </p:txBody>
        </p:sp>
      </p:grpSp>
      <p:grpSp>
        <p:nvGrpSpPr>
          <p:cNvPr id="13" name="组合 12"/>
          <p:cNvGrpSpPr/>
          <p:nvPr/>
        </p:nvGrpSpPr>
        <p:grpSpPr>
          <a:xfrm>
            <a:off x="1159948" y="2969832"/>
            <a:ext cx="3572849" cy="1192326"/>
            <a:chOff x="1533322" y="3048201"/>
            <a:chExt cx="4763798" cy="1589768"/>
          </a:xfrm>
        </p:grpSpPr>
        <p:sp>
          <p:nvSpPr>
            <p:cNvPr id="14" name="流程图: 手动操作 13"/>
            <p:cNvSpPr/>
            <p:nvPr/>
          </p:nvSpPr>
          <p:spPr>
            <a:xfrm flipV="1">
              <a:off x="1533322" y="3804274"/>
              <a:ext cx="4763798" cy="833695"/>
            </a:xfrm>
            <a:prstGeom prst="flowChartManualOperation">
              <a:avLst/>
            </a:prstGeom>
            <a:noFill/>
            <a:ln w="114300">
              <a:solidFill>
                <a:srgbClr val="D5D5D5">
                  <a:alpha val="7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56"/>
            <p:cNvSpPr>
              <a:spLocks noEditPoints="1"/>
            </p:cNvSpPr>
            <p:nvPr/>
          </p:nvSpPr>
          <p:spPr bwMode="auto">
            <a:xfrm>
              <a:off x="3817598" y="3136711"/>
              <a:ext cx="1726921" cy="1264035"/>
            </a:xfrm>
            <a:custGeom>
              <a:avLst/>
              <a:gdLst>
                <a:gd name="T0" fmla="*/ 430 w 582"/>
                <a:gd name="T1" fmla="*/ 85 h 426"/>
                <a:gd name="T2" fmla="*/ 449 w 582"/>
                <a:gd name="T3" fmla="*/ 104 h 426"/>
                <a:gd name="T4" fmla="*/ 449 w 582"/>
                <a:gd name="T5" fmla="*/ 357 h 426"/>
                <a:gd name="T6" fmla="*/ 19 w 582"/>
                <a:gd name="T7" fmla="*/ 357 h 426"/>
                <a:gd name="T8" fmla="*/ 0 w 582"/>
                <a:gd name="T9" fmla="*/ 338 h 426"/>
                <a:gd name="T10" fmla="*/ 0 w 582"/>
                <a:gd name="T11" fmla="*/ 85 h 426"/>
                <a:gd name="T12" fmla="*/ 19 w 582"/>
                <a:gd name="T13" fmla="*/ 85 h 426"/>
                <a:gd name="T14" fmla="*/ 582 w 582"/>
                <a:gd name="T15" fmla="*/ 426 h 426"/>
                <a:gd name="T16" fmla="*/ 385 w 582"/>
                <a:gd name="T17" fmla="*/ 0 h 426"/>
                <a:gd name="T18" fmla="*/ 442 w 582"/>
                <a:gd name="T19" fmla="*/ 57 h 426"/>
                <a:gd name="T20" fmla="*/ 556 w 582"/>
                <a:gd name="T21" fmla="*/ 57 h 426"/>
                <a:gd name="T22" fmla="*/ 565 w 582"/>
                <a:gd name="T23" fmla="*/ 66 h 426"/>
                <a:gd name="T24" fmla="*/ 565 w 582"/>
                <a:gd name="T25" fmla="*/ 128 h 426"/>
                <a:gd name="T26" fmla="*/ 478 w 582"/>
                <a:gd name="T27" fmla="*/ 128 h 426"/>
                <a:gd name="T28" fmla="*/ 556 w 582"/>
                <a:gd name="T29" fmla="*/ 144 h 426"/>
                <a:gd name="T30" fmla="*/ 565 w 582"/>
                <a:gd name="T31" fmla="*/ 154 h 426"/>
                <a:gd name="T32" fmla="*/ 565 w 582"/>
                <a:gd name="T33" fmla="*/ 215 h 426"/>
                <a:gd name="T34" fmla="*/ 478 w 582"/>
                <a:gd name="T35" fmla="*/ 215 h 426"/>
                <a:gd name="T36" fmla="*/ 385 w 582"/>
                <a:gd name="T37" fmla="*/ 386 h 426"/>
                <a:gd name="T38" fmla="*/ 385 w 582"/>
                <a:gd name="T39" fmla="*/ 426 h 426"/>
                <a:gd name="T40" fmla="*/ 563 w 582"/>
                <a:gd name="T41" fmla="*/ 241 h 426"/>
                <a:gd name="T42" fmla="*/ 527 w 582"/>
                <a:gd name="T43" fmla="*/ 260 h 426"/>
                <a:gd name="T44" fmla="*/ 527 w 582"/>
                <a:gd name="T45" fmla="*/ 241 h 426"/>
                <a:gd name="T46" fmla="*/ 563 w 582"/>
                <a:gd name="T47" fmla="*/ 274 h 426"/>
                <a:gd name="T48" fmla="*/ 527 w 582"/>
                <a:gd name="T49" fmla="*/ 296 h 426"/>
                <a:gd name="T50" fmla="*/ 527 w 582"/>
                <a:gd name="T51" fmla="*/ 274 h 426"/>
                <a:gd name="T52" fmla="*/ 546 w 582"/>
                <a:gd name="T53" fmla="*/ 76 h 426"/>
                <a:gd name="T54" fmla="*/ 478 w 582"/>
                <a:gd name="T55" fmla="*/ 111 h 426"/>
                <a:gd name="T56" fmla="*/ 478 w 582"/>
                <a:gd name="T57" fmla="*/ 76 h 426"/>
                <a:gd name="T58" fmla="*/ 546 w 582"/>
                <a:gd name="T59" fmla="*/ 161 h 426"/>
                <a:gd name="T60" fmla="*/ 478 w 582"/>
                <a:gd name="T61" fmla="*/ 196 h 426"/>
                <a:gd name="T62" fmla="*/ 478 w 582"/>
                <a:gd name="T63" fmla="*/ 161 h 426"/>
                <a:gd name="T64" fmla="*/ 151 w 582"/>
                <a:gd name="T65" fmla="*/ 404 h 426"/>
                <a:gd name="T66" fmla="*/ 296 w 582"/>
                <a:gd name="T67" fmla="*/ 369 h 426"/>
                <a:gd name="T68" fmla="*/ 324 w 582"/>
                <a:gd name="T69" fmla="*/ 404 h 426"/>
                <a:gd name="T70" fmla="*/ 118 w 582"/>
                <a:gd name="T71" fmla="*/ 426 h 426"/>
                <a:gd name="T72" fmla="*/ 118 w 582"/>
                <a:gd name="T73" fmla="*/ 404 h 426"/>
                <a:gd name="T74" fmla="*/ 52 w 582"/>
                <a:gd name="T75" fmla="*/ 132 h 426"/>
                <a:gd name="T76" fmla="*/ 400 w 582"/>
                <a:gd name="T77" fmla="*/ 3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426">
                  <a:moveTo>
                    <a:pt x="19" y="85"/>
                  </a:moveTo>
                  <a:lnTo>
                    <a:pt x="430" y="85"/>
                  </a:lnTo>
                  <a:lnTo>
                    <a:pt x="449" y="85"/>
                  </a:lnTo>
                  <a:lnTo>
                    <a:pt x="449" y="104"/>
                  </a:lnTo>
                  <a:lnTo>
                    <a:pt x="449" y="338"/>
                  </a:lnTo>
                  <a:lnTo>
                    <a:pt x="449" y="357"/>
                  </a:lnTo>
                  <a:lnTo>
                    <a:pt x="430" y="357"/>
                  </a:lnTo>
                  <a:lnTo>
                    <a:pt x="19" y="357"/>
                  </a:lnTo>
                  <a:lnTo>
                    <a:pt x="0" y="357"/>
                  </a:lnTo>
                  <a:lnTo>
                    <a:pt x="0" y="338"/>
                  </a:lnTo>
                  <a:lnTo>
                    <a:pt x="0" y="104"/>
                  </a:lnTo>
                  <a:lnTo>
                    <a:pt x="0" y="85"/>
                  </a:lnTo>
                  <a:lnTo>
                    <a:pt x="19" y="85"/>
                  </a:lnTo>
                  <a:lnTo>
                    <a:pt x="19" y="85"/>
                  </a:lnTo>
                  <a:close/>
                  <a:moveTo>
                    <a:pt x="385" y="426"/>
                  </a:moveTo>
                  <a:lnTo>
                    <a:pt x="582" y="426"/>
                  </a:lnTo>
                  <a:lnTo>
                    <a:pt x="582" y="0"/>
                  </a:lnTo>
                  <a:lnTo>
                    <a:pt x="385" y="0"/>
                  </a:lnTo>
                  <a:lnTo>
                    <a:pt x="385" y="57"/>
                  </a:lnTo>
                  <a:lnTo>
                    <a:pt x="442" y="57"/>
                  </a:lnTo>
                  <a:lnTo>
                    <a:pt x="478" y="57"/>
                  </a:lnTo>
                  <a:lnTo>
                    <a:pt x="556" y="57"/>
                  </a:lnTo>
                  <a:lnTo>
                    <a:pt x="565" y="57"/>
                  </a:lnTo>
                  <a:lnTo>
                    <a:pt x="565" y="66"/>
                  </a:lnTo>
                  <a:lnTo>
                    <a:pt x="565" y="118"/>
                  </a:lnTo>
                  <a:lnTo>
                    <a:pt x="565" y="128"/>
                  </a:lnTo>
                  <a:lnTo>
                    <a:pt x="556" y="128"/>
                  </a:lnTo>
                  <a:lnTo>
                    <a:pt x="478" y="128"/>
                  </a:lnTo>
                  <a:lnTo>
                    <a:pt x="478" y="144"/>
                  </a:lnTo>
                  <a:lnTo>
                    <a:pt x="556" y="144"/>
                  </a:lnTo>
                  <a:lnTo>
                    <a:pt x="565" y="144"/>
                  </a:lnTo>
                  <a:lnTo>
                    <a:pt x="565" y="154"/>
                  </a:lnTo>
                  <a:lnTo>
                    <a:pt x="565" y="206"/>
                  </a:lnTo>
                  <a:lnTo>
                    <a:pt x="565" y="215"/>
                  </a:lnTo>
                  <a:lnTo>
                    <a:pt x="556" y="215"/>
                  </a:lnTo>
                  <a:lnTo>
                    <a:pt x="478" y="215"/>
                  </a:lnTo>
                  <a:lnTo>
                    <a:pt x="478" y="386"/>
                  </a:lnTo>
                  <a:lnTo>
                    <a:pt x="385" y="386"/>
                  </a:lnTo>
                  <a:lnTo>
                    <a:pt x="385" y="426"/>
                  </a:lnTo>
                  <a:lnTo>
                    <a:pt x="385" y="426"/>
                  </a:lnTo>
                  <a:close/>
                  <a:moveTo>
                    <a:pt x="527" y="241"/>
                  </a:moveTo>
                  <a:lnTo>
                    <a:pt x="563" y="241"/>
                  </a:lnTo>
                  <a:lnTo>
                    <a:pt x="563" y="260"/>
                  </a:lnTo>
                  <a:lnTo>
                    <a:pt x="527" y="260"/>
                  </a:lnTo>
                  <a:lnTo>
                    <a:pt x="527" y="241"/>
                  </a:lnTo>
                  <a:lnTo>
                    <a:pt x="527" y="241"/>
                  </a:lnTo>
                  <a:close/>
                  <a:moveTo>
                    <a:pt x="527" y="274"/>
                  </a:moveTo>
                  <a:lnTo>
                    <a:pt x="563" y="274"/>
                  </a:lnTo>
                  <a:lnTo>
                    <a:pt x="563" y="296"/>
                  </a:lnTo>
                  <a:lnTo>
                    <a:pt x="527" y="296"/>
                  </a:lnTo>
                  <a:lnTo>
                    <a:pt x="527" y="274"/>
                  </a:lnTo>
                  <a:lnTo>
                    <a:pt x="527" y="274"/>
                  </a:lnTo>
                  <a:close/>
                  <a:moveTo>
                    <a:pt x="478" y="76"/>
                  </a:moveTo>
                  <a:lnTo>
                    <a:pt x="546" y="76"/>
                  </a:lnTo>
                  <a:lnTo>
                    <a:pt x="546" y="111"/>
                  </a:lnTo>
                  <a:lnTo>
                    <a:pt x="478" y="111"/>
                  </a:lnTo>
                  <a:lnTo>
                    <a:pt x="478" y="76"/>
                  </a:lnTo>
                  <a:lnTo>
                    <a:pt x="478" y="76"/>
                  </a:lnTo>
                  <a:close/>
                  <a:moveTo>
                    <a:pt x="478" y="161"/>
                  </a:moveTo>
                  <a:lnTo>
                    <a:pt x="546" y="161"/>
                  </a:lnTo>
                  <a:lnTo>
                    <a:pt x="546" y="196"/>
                  </a:lnTo>
                  <a:lnTo>
                    <a:pt x="478" y="196"/>
                  </a:lnTo>
                  <a:lnTo>
                    <a:pt x="478" y="161"/>
                  </a:lnTo>
                  <a:lnTo>
                    <a:pt x="478" y="161"/>
                  </a:lnTo>
                  <a:close/>
                  <a:moveTo>
                    <a:pt x="118" y="404"/>
                  </a:moveTo>
                  <a:lnTo>
                    <a:pt x="151" y="404"/>
                  </a:lnTo>
                  <a:lnTo>
                    <a:pt x="151" y="369"/>
                  </a:lnTo>
                  <a:lnTo>
                    <a:pt x="296" y="369"/>
                  </a:lnTo>
                  <a:lnTo>
                    <a:pt x="296" y="404"/>
                  </a:lnTo>
                  <a:lnTo>
                    <a:pt x="324" y="404"/>
                  </a:lnTo>
                  <a:lnTo>
                    <a:pt x="324" y="426"/>
                  </a:lnTo>
                  <a:lnTo>
                    <a:pt x="118" y="426"/>
                  </a:lnTo>
                  <a:lnTo>
                    <a:pt x="118" y="404"/>
                  </a:lnTo>
                  <a:lnTo>
                    <a:pt x="118" y="404"/>
                  </a:lnTo>
                  <a:close/>
                  <a:moveTo>
                    <a:pt x="400" y="132"/>
                  </a:moveTo>
                  <a:lnTo>
                    <a:pt x="52" y="132"/>
                  </a:lnTo>
                  <a:lnTo>
                    <a:pt x="52" y="312"/>
                  </a:lnTo>
                  <a:lnTo>
                    <a:pt x="400" y="312"/>
                  </a:lnTo>
                  <a:lnTo>
                    <a:pt x="400" y="132"/>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66"/>
            <p:cNvSpPr>
              <a:spLocks noEditPoints="1"/>
            </p:cNvSpPr>
            <p:nvPr/>
          </p:nvSpPr>
          <p:spPr bwMode="auto">
            <a:xfrm>
              <a:off x="2199798" y="3048201"/>
              <a:ext cx="1429004" cy="1352545"/>
            </a:xfrm>
            <a:custGeom>
              <a:avLst/>
              <a:gdLst>
                <a:gd name="T0" fmla="*/ 19 w 229"/>
                <a:gd name="T1" fmla="*/ 0 h 217"/>
                <a:gd name="T2" fmla="*/ 209 w 229"/>
                <a:gd name="T3" fmla="*/ 0 h 217"/>
                <a:gd name="T4" fmla="*/ 229 w 229"/>
                <a:gd name="T5" fmla="*/ 20 h 217"/>
                <a:gd name="T6" fmla="*/ 229 w 229"/>
                <a:gd name="T7" fmla="*/ 140 h 217"/>
                <a:gd name="T8" fmla="*/ 209 w 229"/>
                <a:gd name="T9" fmla="*/ 160 h 217"/>
                <a:gd name="T10" fmla="*/ 19 w 229"/>
                <a:gd name="T11" fmla="*/ 160 h 217"/>
                <a:gd name="T12" fmla="*/ 0 w 229"/>
                <a:gd name="T13" fmla="*/ 140 h 217"/>
                <a:gd name="T14" fmla="*/ 0 w 229"/>
                <a:gd name="T15" fmla="*/ 20 h 217"/>
                <a:gd name="T16" fmla="*/ 19 w 229"/>
                <a:gd name="T17" fmla="*/ 0 h 217"/>
                <a:gd name="T18" fmla="*/ 56 w 229"/>
                <a:gd name="T19" fmla="*/ 203 h 217"/>
                <a:gd name="T20" fmla="*/ 94 w 229"/>
                <a:gd name="T21" fmla="*/ 199 h 217"/>
                <a:gd name="T22" fmla="*/ 94 w 229"/>
                <a:gd name="T23" fmla="*/ 171 h 217"/>
                <a:gd name="T24" fmla="*/ 140 w 229"/>
                <a:gd name="T25" fmla="*/ 171 h 217"/>
                <a:gd name="T26" fmla="*/ 140 w 229"/>
                <a:gd name="T27" fmla="*/ 199 h 217"/>
                <a:gd name="T28" fmla="*/ 176 w 229"/>
                <a:gd name="T29" fmla="*/ 203 h 217"/>
                <a:gd name="T30" fmla="*/ 176 w 229"/>
                <a:gd name="T31" fmla="*/ 217 h 217"/>
                <a:gd name="T32" fmla="*/ 56 w 229"/>
                <a:gd name="T33" fmla="*/ 217 h 217"/>
                <a:gd name="T34" fmla="*/ 56 w 229"/>
                <a:gd name="T35" fmla="*/ 203 h 217"/>
                <a:gd name="T36" fmla="*/ 17 w 229"/>
                <a:gd name="T37" fmla="*/ 19 h 217"/>
                <a:gd name="T38" fmla="*/ 17 w 229"/>
                <a:gd name="T39" fmla="*/ 124 h 217"/>
                <a:gd name="T40" fmla="*/ 210 w 229"/>
                <a:gd name="T41" fmla="*/ 124 h 217"/>
                <a:gd name="T42" fmla="*/ 210 w 229"/>
                <a:gd name="T43" fmla="*/ 19 h 217"/>
                <a:gd name="T44" fmla="*/ 17 w 229"/>
                <a:gd name="T45" fmla="*/ 19 h 217"/>
                <a:gd name="T46" fmla="*/ 191 w 229"/>
                <a:gd name="T47" fmla="*/ 134 h 217"/>
                <a:gd name="T48" fmla="*/ 183 w 229"/>
                <a:gd name="T49" fmla="*/ 142 h 217"/>
                <a:gd name="T50" fmla="*/ 191 w 229"/>
                <a:gd name="T51" fmla="*/ 150 h 217"/>
                <a:gd name="T52" fmla="*/ 199 w 229"/>
                <a:gd name="T53" fmla="*/ 142 h 217"/>
                <a:gd name="T54" fmla="*/ 191 w 229"/>
                <a:gd name="T55" fmla="*/ 13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217">
                  <a:moveTo>
                    <a:pt x="19" y="0"/>
                  </a:moveTo>
                  <a:cubicBezTo>
                    <a:pt x="209" y="0"/>
                    <a:pt x="209" y="0"/>
                    <a:pt x="209" y="0"/>
                  </a:cubicBezTo>
                  <a:cubicBezTo>
                    <a:pt x="220" y="0"/>
                    <a:pt x="229" y="9"/>
                    <a:pt x="229" y="20"/>
                  </a:cubicBezTo>
                  <a:cubicBezTo>
                    <a:pt x="229" y="140"/>
                    <a:pt x="229" y="140"/>
                    <a:pt x="229" y="140"/>
                  </a:cubicBezTo>
                  <a:cubicBezTo>
                    <a:pt x="229" y="151"/>
                    <a:pt x="220" y="160"/>
                    <a:pt x="209" y="160"/>
                  </a:cubicBezTo>
                  <a:cubicBezTo>
                    <a:pt x="19" y="160"/>
                    <a:pt x="19" y="160"/>
                    <a:pt x="19" y="160"/>
                  </a:cubicBezTo>
                  <a:cubicBezTo>
                    <a:pt x="8" y="160"/>
                    <a:pt x="0" y="151"/>
                    <a:pt x="0" y="140"/>
                  </a:cubicBezTo>
                  <a:cubicBezTo>
                    <a:pt x="0" y="20"/>
                    <a:pt x="0" y="20"/>
                    <a:pt x="0" y="20"/>
                  </a:cubicBezTo>
                  <a:cubicBezTo>
                    <a:pt x="0" y="9"/>
                    <a:pt x="8" y="0"/>
                    <a:pt x="19" y="0"/>
                  </a:cubicBezTo>
                  <a:close/>
                  <a:moveTo>
                    <a:pt x="56" y="203"/>
                  </a:moveTo>
                  <a:cubicBezTo>
                    <a:pt x="69" y="201"/>
                    <a:pt x="81" y="199"/>
                    <a:pt x="94" y="199"/>
                  </a:cubicBezTo>
                  <a:cubicBezTo>
                    <a:pt x="94" y="171"/>
                    <a:pt x="94" y="171"/>
                    <a:pt x="94" y="171"/>
                  </a:cubicBezTo>
                  <a:cubicBezTo>
                    <a:pt x="140" y="171"/>
                    <a:pt x="140" y="171"/>
                    <a:pt x="140" y="171"/>
                  </a:cubicBezTo>
                  <a:cubicBezTo>
                    <a:pt x="140" y="199"/>
                    <a:pt x="140" y="199"/>
                    <a:pt x="140" y="199"/>
                  </a:cubicBezTo>
                  <a:cubicBezTo>
                    <a:pt x="152" y="200"/>
                    <a:pt x="164" y="201"/>
                    <a:pt x="176" y="203"/>
                  </a:cubicBezTo>
                  <a:cubicBezTo>
                    <a:pt x="176" y="217"/>
                    <a:pt x="176" y="217"/>
                    <a:pt x="176" y="217"/>
                  </a:cubicBezTo>
                  <a:cubicBezTo>
                    <a:pt x="56" y="217"/>
                    <a:pt x="56" y="217"/>
                    <a:pt x="56" y="217"/>
                  </a:cubicBezTo>
                  <a:cubicBezTo>
                    <a:pt x="56" y="213"/>
                    <a:pt x="56" y="208"/>
                    <a:pt x="56" y="203"/>
                  </a:cubicBezTo>
                  <a:close/>
                  <a:moveTo>
                    <a:pt x="17" y="19"/>
                  </a:moveTo>
                  <a:cubicBezTo>
                    <a:pt x="17" y="124"/>
                    <a:pt x="17" y="124"/>
                    <a:pt x="17" y="124"/>
                  </a:cubicBezTo>
                  <a:cubicBezTo>
                    <a:pt x="210" y="124"/>
                    <a:pt x="210" y="124"/>
                    <a:pt x="210" y="124"/>
                  </a:cubicBezTo>
                  <a:cubicBezTo>
                    <a:pt x="210" y="19"/>
                    <a:pt x="210" y="19"/>
                    <a:pt x="210" y="19"/>
                  </a:cubicBezTo>
                  <a:cubicBezTo>
                    <a:pt x="17" y="19"/>
                    <a:pt x="17" y="19"/>
                    <a:pt x="17" y="19"/>
                  </a:cubicBezTo>
                  <a:close/>
                  <a:moveTo>
                    <a:pt x="191" y="134"/>
                  </a:moveTo>
                  <a:cubicBezTo>
                    <a:pt x="186" y="134"/>
                    <a:pt x="183" y="137"/>
                    <a:pt x="183" y="142"/>
                  </a:cubicBezTo>
                  <a:cubicBezTo>
                    <a:pt x="183" y="146"/>
                    <a:pt x="186" y="150"/>
                    <a:pt x="191" y="150"/>
                  </a:cubicBezTo>
                  <a:cubicBezTo>
                    <a:pt x="195" y="150"/>
                    <a:pt x="199" y="146"/>
                    <a:pt x="199" y="142"/>
                  </a:cubicBezTo>
                  <a:cubicBezTo>
                    <a:pt x="199" y="137"/>
                    <a:pt x="195" y="134"/>
                    <a:pt x="191" y="134"/>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cxnSp>
        <p:nvCxnSpPr>
          <p:cNvPr id="20" name="直接连接符 19"/>
          <p:cNvCxnSpPr/>
          <p:nvPr/>
        </p:nvCxnSpPr>
        <p:spPr>
          <a:xfrm rot="16200000">
            <a:off x="6783749" y="2116559"/>
            <a:ext cx="0" cy="2700000"/>
          </a:xfrm>
          <a:prstGeom prst="line">
            <a:avLst/>
          </a:prstGeom>
          <a:ln w="22225">
            <a:solidFill>
              <a:srgbClr val="E0E0E0"/>
            </a:solidFill>
            <a:prstDash val="sys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5378326" y="3579263"/>
            <a:ext cx="2162767" cy="494049"/>
            <a:chOff x="7466678" y="2801869"/>
            <a:chExt cx="2883689" cy="658732"/>
          </a:xfrm>
        </p:grpSpPr>
        <p:sp>
          <p:nvSpPr>
            <p:cNvPr id="22" name="文本框 34"/>
            <p:cNvSpPr txBox="1"/>
            <p:nvPr/>
          </p:nvSpPr>
          <p:spPr>
            <a:xfrm>
              <a:off x="7466679" y="2801869"/>
              <a:ext cx="1715209" cy="369332"/>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添加文本标题</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文本框 35"/>
            <p:cNvSpPr txBox="1"/>
            <p:nvPr/>
          </p:nvSpPr>
          <p:spPr>
            <a:xfrm>
              <a:off x="7466678" y="3140513"/>
              <a:ext cx="2883689" cy="320088"/>
            </a:xfrm>
            <a:prstGeom prst="rect">
              <a:avLst/>
            </a:prstGeom>
            <a:noFill/>
          </p:spPr>
          <p:txBody>
            <a:bodyPr wrap="square" rtlCol="0">
              <a:spAutoFit/>
            </a:bodyPr>
            <a:lstStyle/>
            <a:p>
              <a:pPr>
                <a:lnSpc>
                  <a:spcPct val="12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p>
          </p:txBody>
        </p:sp>
      </p:grpSp>
      <p:sp>
        <p:nvSpPr>
          <p:cNvPr id="24" name="文本框 36"/>
          <p:cNvSpPr txBox="1"/>
          <p:nvPr/>
        </p:nvSpPr>
        <p:spPr>
          <a:xfrm>
            <a:off x="5384516" y="3991550"/>
            <a:ext cx="2162767" cy="221572"/>
          </a:xfrm>
          <a:prstGeom prst="rect">
            <a:avLst/>
          </a:prstGeom>
          <a:noFill/>
        </p:spPr>
        <p:txBody>
          <a:bodyPr wrap="square" lIns="68567" tIns="34284" rIns="68567" bIns="34284" rtlCol="0">
            <a:spAutoFit/>
          </a:bodyPr>
          <a:lstStyle/>
          <a:p>
            <a:pPr>
              <a:lnSpc>
                <a:spcPct val="12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p>
        </p:txBody>
      </p:sp>
      <p:sp>
        <p:nvSpPr>
          <p:cNvPr id="25" name="文本框 37"/>
          <p:cNvSpPr txBox="1"/>
          <p:nvPr/>
        </p:nvSpPr>
        <p:spPr>
          <a:xfrm>
            <a:off x="5384516" y="4150378"/>
            <a:ext cx="2162767" cy="221572"/>
          </a:xfrm>
          <a:prstGeom prst="rect">
            <a:avLst/>
          </a:prstGeom>
          <a:noFill/>
        </p:spPr>
        <p:txBody>
          <a:bodyPr wrap="square" lIns="68567" tIns="34284" rIns="68567" bIns="34284" rtlCol="0">
            <a:spAutoFit/>
          </a:bodyPr>
          <a:lstStyle/>
          <a:p>
            <a:pPr>
              <a:lnSpc>
                <a:spcPct val="12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p>
        </p:txBody>
      </p:sp>
      <p:sp>
        <p:nvSpPr>
          <p:cNvPr id="28" name="TextBox 27"/>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566698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53" presetClass="entr" presetSubtype="16"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nodeType="withEffect">
                                  <p:stCondLst>
                                    <p:cond delay="175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nodeType="withEffect">
                                  <p:stCondLst>
                                    <p:cond delay="1750"/>
                                  </p:stCondLst>
                                  <p:childTnLst>
                                    <p:set>
                                      <p:cBhvr>
                                        <p:cTn id="35" dur="1" fill="hold">
                                          <p:stCondLst>
                                            <p:cond delay="0"/>
                                          </p:stCondLst>
                                        </p:cTn>
                                        <p:tgtEl>
                                          <p:spTgt spid="20"/>
                                        </p:tgtEl>
                                        <p:attrNameLst>
                                          <p:attrName>style.visibility</p:attrName>
                                        </p:attrNameLst>
                                      </p:cBhvr>
                                      <p:to>
                                        <p:strVal val="visible"/>
                                      </p:to>
                                    </p:set>
                                    <p:anim calcmode="lin" valueType="num">
                                      <p:cBhvr>
                                        <p:cTn id="36" dur="750" fill="hold"/>
                                        <p:tgtEl>
                                          <p:spTgt spid="20"/>
                                        </p:tgtEl>
                                        <p:attrNameLst>
                                          <p:attrName>ppt_w</p:attrName>
                                        </p:attrNameLst>
                                      </p:cBhvr>
                                      <p:tavLst>
                                        <p:tav tm="0">
                                          <p:val>
                                            <p:fltVal val="0"/>
                                          </p:val>
                                        </p:tav>
                                        <p:tav tm="100000">
                                          <p:val>
                                            <p:strVal val="#ppt_w"/>
                                          </p:val>
                                        </p:tav>
                                      </p:tavLst>
                                    </p:anim>
                                    <p:anim calcmode="lin" valueType="num">
                                      <p:cBhvr>
                                        <p:cTn id="37" dur="750" fill="hold"/>
                                        <p:tgtEl>
                                          <p:spTgt spid="20"/>
                                        </p:tgtEl>
                                        <p:attrNameLst>
                                          <p:attrName>ppt_h</p:attrName>
                                        </p:attrNameLst>
                                      </p:cBhvr>
                                      <p:tavLst>
                                        <p:tav tm="0">
                                          <p:val>
                                            <p:fltVal val="0"/>
                                          </p:val>
                                        </p:tav>
                                        <p:tav tm="100000">
                                          <p:val>
                                            <p:strVal val="#ppt_h"/>
                                          </p:val>
                                        </p:tav>
                                      </p:tavLst>
                                    </p:anim>
                                    <p:animEffect transition="in" filter="fade">
                                      <p:cBhvr>
                                        <p:cTn id="38" dur="750"/>
                                        <p:tgtEl>
                                          <p:spTgt spid="20"/>
                                        </p:tgtEl>
                                      </p:cBhvr>
                                    </p:animEffect>
                                  </p:childTnLst>
                                </p:cTn>
                              </p:par>
                            </p:childTnLst>
                          </p:cTn>
                        </p:par>
                        <p:par>
                          <p:cTn id="39" fill="hold">
                            <p:stCondLst>
                              <p:cond delay="4000"/>
                            </p:stCondLst>
                            <p:childTnLst>
                              <p:par>
                                <p:cTn id="40" presetID="18" presetClass="entr" presetSubtype="3" fill="hold" nodeType="after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strips(upRight)">
                                      <p:cBhvr>
                                        <p:cTn id="42" dur="750"/>
                                        <p:tgtEl>
                                          <p:spTgt spid="21"/>
                                        </p:tgtEl>
                                      </p:cBhvr>
                                    </p:animEffect>
                                  </p:childTnLst>
                                </p:cTn>
                              </p:par>
                            </p:childTnLst>
                          </p:cTn>
                        </p:par>
                        <p:par>
                          <p:cTn id="43" fill="hold">
                            <p:stCondLst>
                              <p:cond delay="5000"/>
                            </p:stCondLst>
                            <p:childTnLst>
                              <p:par>
                                <p:cTn id="44" presetID="18" presetClass="entr" presetSubtype="3" fill="hold" grpId="0" nodeType="afterEffect">
                                  <p:stCondLst>
                                    <p:cond delay="250"/>
                                  </p:stCondLst>
                                  <p:childTnLst>
                                    <p:set>
                                      <p:cBhvr>
                                        <p:cTn id="45" dur="1" fill="hold">
                                          <p:stCondLst>
                                            <p:cond delay="0"/>
                                          </p:stCondLst>
                                        </p:cTn>
                                        <p:tgtEl>
                                          <p:spTgt spid="24"/>
                                        </p:tgtEl>
                                        <p:attrNameLst>
                                          <p:attrName>style.visibility</p:attrName>
                                        </p:attrNameLst>
                                      </p:cBhvr>
                                      <p:to>
                                        <p:strVal val="visible"/>
                                      </p:to>
                                    </p:set>
                                    <p:animEffect transition="in" filter="strips(upRight)">
                                      <p:cBhvr>
                                        <p:cTn id="46" dur="750"/>
                                        <p:tgtEl>
                                          <p:spTgt spid="24"/>
                                        </p:tgtEl>
                                      </p:cBhvr>
                                    </p:animEffect>
                                  </p:childTnLst>
                                </p:cTn>
                              </p:par>
                            </p:childTnLst>
                          </p:cTn>
                        </p:par>
                        <p:par>
                          <p:cTn id="47" fill="hold">
                            <p:stCondLst>
                              <p:cond delay="6000"/>
                            </p:stCondLst>
                            <p:childTnLst>
                              <p:par>
                                <p:cTn id="48" presetID="18" presetClass="entr" presetSubtype="3" fill="hold" grpId="0" nodeType="afterEffect">
                                  <p:stCondLst>
                                    <p:cond delay="250"/>
                                  </p:stCondLst>
                                  <p:childTnLst>
                                    <p:set>
                                      <p:cBhvr>
                                        <p:cTn id="49" dur="1" fill="hold">
                                          <p:stCondLst>
                                            <p:cond delay="0"/>
                                          </p:stCondLst>
                                        </p:cTn>
                                        <p:tgtEl>
                                          <p:spTgt spid="25"/>
                                        </p:tgtEl>
                                        <p:attrNameLst>
                                          <p:attrName>style.visibility</p:attrName>
                                        </p:attrNameLst>
                                      </p:cBhvr>
                                      <p:to>
                                        <p:strVal val="visible"/>
                                      </p:to>
                                    </p:set>
                                    <p:animEffect transition="in" filter="strips(upRight)">
                                      <p:cBhvr>
                                        <p:cTn id="50" dur="750"/>
                                        <p:tgtEl>
                                          <p:spTgt spid="25"/>
                                        </p:tgtEl>
                                      </p:cBhvr>
                                    </p:animEffect>
                                  </p:childTnLst>
                                </p:cTn>
                              </p:par>
                            </p:childTnLst>
                          </p:cTn>
                        </p:par>
                        <p:par>
                          <p:cTn id="51" fill="hold">
                            <p:stCondLst>
                              <p:cond delay="7000"/>
                            </p:stCondLst>
                            <p:childTnLst>
                              <p:par>
                                <p:cTn id="52" presetID="10"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5" grpId="0"/>
      <p:bldP spid="7" grpId="0"/>
      <p:bldP spid="24" grpId="0"/>
      <p:bldP spid="25"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成功的原因</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Oval 3"/>
          <p:cNvSpPr/>
          <p:nvPr/>
        </p:nvSpPr>
        <p:spPr>
          <a:xfrm>
            <a:off x="649519" y="1419622"/>
            <a:ext cx="1541309" cy="1541308"/>
          </a:xfrm>
          <a:prstGeom prst="ellipse">
            <a:avLst/>
          </a:prstGeom>
          <a:solidFill>
            <a:schemeClr val="accent1">
              <a:alpha val="24000"/>
            </a:schemeClr>
          </a:solidFill>
          <a:ln w="12700" cmpd="sng">
            <a:solidFill>
              <a:schemeClr val="accent1"/>
            </a:solidFill>
            <a:miter lim="800000"/>
            <a:headEnd/>
            <a:tailEnd/>
          </a:ln>
        </p:spPr>
        <p:txBody>
          <a:bodyPr anchor="ctr"/>
          <a:lstStyle/>
          <a:p>
            <a:endParaRPr lang="en-US">
              <a:solidFill>
                <a:schemeClr val="tx1"/>
              </a:solidFill>
            </a:endParaRPr>
          </a:p>
        </p:txBody>
      </p:sp>
      <p:sp>
        <p:nvSpPr>
          <p:cNvPr id="4" name="Oval 14"/>
          <p:cNvSpPr/>
          <p:nvPr/>
        </p:nvSpPr>
        <p:spPr>
          <a:xfrm>
            <a:off x="2770742" y="1425122"/>
            <a:ext cx="1541309" cy="1541308"/>
          </a:xfrm>
          <a:prstGeom prst="ellipse">
            <a:avLst/>
          </a:prstGeom>
          <a:solidFill>
            <a:schemeClr val="accent1">
              <a:alpha val="24000"/>
            </a:schemeClr>
          </a:solidFill>
          <a:ln w="12700" cmpd="sng">
            <a:solidFill>
              <a:schemeClr val="accent1"/>
            </a:solidFill>
            <a:miter lim="800000"/>
            <a:headEnd/>
            <a:tailEnd/>
          </a:ln>
        </p:spPr>
        <p:txBody>
          <a:bodyPr anchor="ctr"/>
          <a:lstStyle/>
          <a:p>
            <a:endParaRPr lang="en-US">
              <a:solidFill>
                <a:schemeClr val="tx1"/>
              </a:solidFill>
            </a:endParaRPr>
          </a:p>
        </p:txBody>
      </p:sp>
      <p:sp>
        <p:nvSpPr>
          <p:cNvPr id="5" name="Oval 17"/>
          <p:cNvSpPr/>
          <p:nvPr/>
        </p:nvSpPr>
        <p:spPr>
          <a:xfrm>
            <a:off x="4894942" y="1425122"/>
            <a:ext cx="1541309" cy="1541308"/>
          </a:xfrm>
          <a:prstGeom prst="ellipse">
            <a:avLst/>
          </a:prstGeom>
          <a:solidFill>
            <a:schemeClr val="accent1">
              <a:alpha val="24000"/>
            </a:schemeClr>
          </a:solidFill>
          <a:ln w="12700" cmpd="sng">
            <a:solidFill>
              <a:schemeClr val="accent1"/>
            </a:solidFill>
            <a:miter lim="800000"/>
            <a:headEnd/>
            <a:tailEnd/>
          </a:ln>
        </p:spPr>
        <p:txBody>
          <a:bodyPr anchor="ctr"/>
          <a:lstStyle/>
          <a:p>
            <a:endParaRPr lang="en-US">
              <a:solidFill>
                <a:schemeClr val="tx1"/>
              </a:solidFill>
            </a:endParaRPr>
          </a:p>
        </p:txBody>
      </p:sp>
      <p:sp>
        <p:nvSpPr>
          <p:cNvPr id="7" name="Oval 20"/>
          <p:cNvSpPr/>
          <p:nvPr/>
        </p:nvSpPr>
        <p:spPr>
          <a:xfrm>
            <a:off x="7016376" y="1425122"/>
            <a:ext cx="1541309" cy="1541308"/>
          </a:xfrm>
          <a:prstGeom prst="ellipse">
            <a:avLst/>
          </a:prstGeom>
          <a:solidFill>
            <a:schemeClr val="accent1">
              <a:alpha val="24000"/>
            </a:schemeClr>
          </a:solidFill>
          <a:ln w="12700" cmpd="sng">
            <a:solidFill>
              <a:schemeClr val="accent1"/>
            </a:solidFill>
            <a:miter lim="800000"/>
            <a:headEnd/>
            <a:tailEnd/>
          </a:ln>
        </p:spPr>
        <p:txBody>
          <a:bodyPr anchor="ctr"/>
          <a:lstStyle/>
          <a:p>
            <a:endParaRPr lang="en-US">
              <a:solidFill>
                <a:schemeClr val="tx1"/>
              </a:solidFill>
            </a:endParaRPr>
          </a:p>
        </p:txBody>
      </p:sp>
      <p:sp>
        <p:nvSpPr>
          <p:cNvPr id="8" name="TextBox 7"/>
          <p:cNvSpPr txBox="1"/>
          <p:nvPr/>
        </p:nvSpPr>
        <p:spPr>
          <a:xfrm>
            <a:off x="2066607" y="1673804"/>
            <a:ext cx="832074" cy="926779"/>
          </a:xfrm>
          <a:prstGeom prst="rect">
            <a:avLst/>
          </a:prstGeom>
          <a:noFill/>
        </p:spPr>
        <p:txBody>
          <a:bodyPr wrap="square" lIns="91420" tIns="45709" rIns="91420" bIns="45709" rtlCol="0">
            <a:spAutoFit/>
          </a:bodyPr>
          <a:lstStyle/>
          <a:p>
            <a:pPr algn="ctr"/>
            <a:r>
              <a:rPr lang="en-US" sz="5400" b="1" dirty="0" smtClean="0">
                <a:solidFill>
                  <a:srgbClr val="DBDBDB"/>
                </a:solidFill>
                <a:latin typeface="+mn-ea"/>
                <a:cs typeface="Helvetica Neue"/>
              </a:rPr>
              <a:t>+</a:t>
            </a:r>
            <a:endParaRPr lang="ru-RU" sz="5400" b="1" dirty="0">
              <a:solidFill>
                <a:srgbClr val="DBDBDB"/>
              </a:solidFill>
              <a:latin typeface="+mn-ea"/>
              <a:cs typeface="Helvetica Neue"/>
            </a:endParaRPr>
          </a:p>
        </p:txBody>
      </p:sp>
      <p:sp>
        <p:nvSpPr>
          <p:cNvPr id="9" name="TextBox 8"/>
          <p:cNvSpPr txBox="1"/>
          <p:nvPr/>
        </p:nvSpPr>
        <p:spPr>
          <a:xfrm>
            <a:off x="4189424" y="1673804"/>
            <a:ext cx="832074" cy="926779"/>
          </a:xfrm>
          <a:prstGeom prst="rect">
            <a:avLst/>
          </a:prstGeom>
          <a:noFill/>
        </p:spPr>
        <p:txBody>
          <a:bodyPr wrap="square" lIns="91420" tIns="45709" rIns="91420" bIns="45709" rtlCol="0">
            <a:spAutoFit/>
          </a:bodyPr>
          <a:lstStyle/>
          <a:p>
            <a:pPr algn="ctr"/>
            <a:r>
              <a:rPr lang="en-US" sz="5400" b="1" dirty="0" smtClean="0">
                <a:solidFill>
                  <a:srgbClr val="DBDBDB"/>
                </a:solidFill>
                <a:latin typeface="+mn-ea"/>
                <a:cs typeface="Helvetica Neue"/>
              </a:rPr>
              <a:t>+</a:t>
            </a:r>
            <a:endParaRPr lang="ru-RU" sz="5400" b="1" dirty="0">
              <a:solidFill>
                <a:srgbClr val="DBDBDB"/>
              </a:solidFill>
              <a:latin typeface="+mn-ea"/>
              <a:cs typeface="Helvetica Neue"/>
            </a:endParaRPr>
          </a:p>
        </p:txBody>
      </p:sp>
      <p:sp>
        <p:nvSpPr>
          <p:cNvPr id="10" name="TextBox 9"/>
          <p:cNvSpPr txBox="1"/>
          <p:nvPr/>
        </p:nvSpPr>
        <p:spPr>
          <a:xfrm>
            <a:off x="6300449" y="1684003"/>
            <a:ext cx="832074" cy="926779"/>
          </a:xfrm>
          <a:prstGeom prst="rect">
            <a:avLst/>
          </a:prstGeom>
          <a:noFill/>
        </p:spPr>
        <p:txBody>
          <a:bodyPr wrap="square" lIns="91420" tIns="45709" rIns="91420" bIns="45709" rtlCol="0">
            <a:spAutoFit/>
          </a:bodyPr>
          <a:lstStyle/>
          <a:p>
            <a:pPr algn="ctr"/>
            <a:r>
              <a:rPr lang="en-US" sz="5400" b="1" dirty="0">
                <a:solidFill>
                  <a:srgbClr val="DBDBDB"/>
                </a:solidFill>
                <a:latin typeface="+mn-ea"/>
                <a:cs typeface="Helvetica Neue"/>
              </a:rPr>
              <a:t>=</a:t>
            </a:r>
            <a:endParaRPr lang="ru-RU" sz="5400" b="1" dirty="0">
              <a:solidFill>
                <a:srgbClr val="DBDBDB"/>
              </a:solidFill>
              <a:latin typeface="+mn-ea"/>
              <a:cs typeface="Helvetica Neue"/>
            </a:endParaRPr>
          </a:p>
        </p:txBody>
      </p:sp>
      <p:sp>
        <p:nvSpPr>
          <p:cNvPr id="11" name="TextBox 10"/>
          <p:cNvSpPr txBox="1"/>
          <p:nvPr/>
        </p:nvSpPr>
        <p:spPr>
          <a:xfrm>
            <a:off x="474345" y="3061379"/>
            <a:ext cx="1807998" cy="230832"/>
          </a:xfrm>
          <a:prstGeom prst="rect">
            <a:avLst/>
          </a:prstGeom>
          <a:noFill/>
        </p:spPr>
        <p:txBody>
          <a:bodyPr wrap="square" lIns="0" rIns="0" bIns="0" rtlCol="0">
            <a:spAutoFit/>
          </a:bodyPr>
          <a:lstStyle/>
          <a:p>
            <a:pPr algn="ctr">
              <a:tabLst>
                <a:tab pos="1025525" algn="l"/>
              </a:tabLst>
            </a:pPr>
            <a:r>
              <a:rPr lang="zh-CN" altLang="en-US" sz="1200" b="1" dirty="0" smtClean="0">
                <a:solidFill>
                  <a:schemeClr val="accent1"/>
                </a:solidFill>
                <a:latin typeface="+mn-ea"/>
                <a:cs typeface="Calibri"/>
              </a:rPr>
              <a:t>填加标</a:t>
            </a:r>
            <a:r>
              <a:rPr lang="zh-CN" altLang="en-US" sz="1200" b="1" dirty="0">
                <a:solidFill>
                  <a:schemeClr val="accent1"/>
                </a:solidFill>
                <a:latin typeface="+mn-ea"/>
                <a:cs typeface="Calibri"/>
              </a:rPr>
              <a:t>题</a:t>
            </a:r>
            <a:endParaRPr lang="en-US" sz="1200" b="1" dirty="0">
              <a:solidFill>
                <a:schemeClr val="accent1"/>
              </a:solidFill>
              <a:latin typeface="+mn-ea"/>
              <a:cs typeface="Calibri"/>
            </a:endParaRPr>
          </a:p>
        </p:txBody>
      </p:sp>
      <p:sp>
        <p:nvSpPr>
          <p:cNvPr id="12" name="TextBox 11"/>
          <p:cNvSpPr txBox="1"/>
          <p:nvPr/>
        </p:nvSpPr>
        <p:spPr>
          <a:xfrm>
            <a:off x="600949" y="336557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itchFamily="34" charset="-122"/>
              </a:rPr>
              <a:t>单击</a:t>
            </a:r>
            <a:r>
              <a:rPr lang="zh-CN" altLang="en-US" sz="1000" dirty="0" smtClean="0">
                <a:solidFill>
                  <a:schemeClr val="tx1">
                    <a:lumMod val="85000"/>
                    <a:lumOff val="15000"/>
                  </a:schemeClr>
                </a:solidFill>
                <a:latin typeface="微软雅黑" pitchFamily="34" charset="-122"/>
              </a:rPr>
              <a:t>此处文本单击添加文本</a:t>
            </a:r>
            <a:r>
              <a:rPr lang="zh-CN" altLang="en-US" sz="1000" dirty="0">
                <a:solidFill>
                  <a:schemeClr val="tx1">
                    <a:lumMod val="85000"/>
                    <a:lumOff val="15000"/>
                  </a:schemeClr>
                </a:solidFill>
                <a:latin typeface="微软雅黑" pitchFamily="34" charset="-122"/>
              </a:rPr>
              <a:t>单击此处文本单击添加</a:t>
            </a:r>
            <a:r>
              <a:rPr lang="zh-CN" altLang="en-US" sz="1000" dirty="0" smtClean="0">
                <a:solidFill>
                  <a:schemeClr val="tx1">
                    <a:lumMod val="85000"/>
                    <a:lumOff val="15000"/>
                  </a:schemeClr>
                </a:solidFill>
                <a:latin typeface="微软雅黑" pitchFamily="34" charset="-122"/>
              </a:rPr>
              <a:t>文本</a:t>
            </a:r>
            <a:r>
              <a:rPr lang="zh-CN" altLang="en-US" sz="1000" dirty="0">
                <a:solidFill>
                  <a:schemeClr val="tx1">
                    <a:lumMod val="85000"/>
                    <a:lumOff val="15000"/>
                  </a:schemeClr>
                </a:solidFill>
                <a:latin typeface="微软雅黑" pitchFamily="34" charset="-122"/>
              </a:rPr>
              <a:t>单击此处文本单击添加文本</a:t>
            </a:r>
            <a:endParaRPr lang="en-US" sz="1000" dirty="0">
              <a:solidFill>
                <a:schemeClr val="tx1">
                  <a:lumMod val="85000"/>
                  <a:lumOff val="15000"/>
                </a:schemeClr>
              </a:solidFill>
              <a:latin typeface="+mn-ea"/>
              <a:cs typeface="Calibri"/>
            </a:endParaRPr>
          </a:p>
        </p:txBody>
      </p:sp>
      <p:sp>
        <p:nvSpPr>
          <p:cNvPr id="13" name="TextBox 12"/>
          <p:cNvSpPr txBox="1"/>
          <p:nvPr/>
        </p:nvSpPr>
        <p:spPr>
          <a:xfrm>
            <a:off x="2626163" y="3058834"/>
            <a:ext cx="1807998" cy="231699"/>
          </a:xfrm>
          <a:prstGeom prst="rect">
            <a:avLst/>
          </a:prstGeom>
          <a:noFill/>
        </p:spPr>
        <p:txBody>
          <a:bodyPr wrap="square" lIns="0" rIns="0" bIns="0" rtlCol="0">
            <a:spAutoFit/>
          </a:bodyPr>
          <a:lstStyle/>
          <a:p>
            <a:pPr algn="ctr">
              <a:tabLst>
                <a:tab pos="1025525" algn="l"/>
              </a:tabLst>
            </a:pPr>
            <a:r>
              <a:rPr lang="zh-CN" altLang="en-US" sz="1200" b="1" dirty="0">
                <a:solidFill>
                  <a:schemeClr val="accent1"/>
                </a:solidFill>
                <a:latin typeface="+mn-ea"/>
                <a:cs typeface="Calibri"/>
              </a:rPr>
              <a:t>填加标题</a:t>
            </a:r>
            <a:endParaRPr lang="en-US" altLang="zh-CN" sz="1200" b="1" dirty="0">
              <a:solidFill>
                <a:schemeClr val="accent1"/>
              </a:solidFill>
              <a:latin typeface="+mn-ea"/>
              <a:cs typeface="Calibri"/>
            </a:endParaRPr>
          </a:p>
        </p:txBody>
      </p:sp>
      <p:sp>
        <p:nvSpPr>
          <p:cNvPr id="14" name="TextBox 13"/>
          <p:cNvSpPr txBox="1"/>
          <p:nvPr/>
        </p:nvSpPr>
        <p:spPr>
          <a:xfrm>
            <a:off x="2752767" y="3363034"/>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itchFamily="34" charset="-122"/>
              </a:rPr>
              <a:t>单击此处文本单击添加文本单击此处文本单击添加文本单击此处文本单击添加文本</a:t>
            </a:r>
            <a:endParaRPr lang="en-US" altLang="zh-CN" sz="1000" dirty="0">
              <a:solidFill>
                <a:schemeClr val="tx1">
                  <a:lumMod val="85000"/>
                  <a:lumOff val="15000"/>
                </a:schemeClr>
              </a:solidFill>
              <a:latin typeface="+mn-ea"/>
              <a:cs typeface="Calibri"/>
            </a:endParaRPr>
          </a:p>
        </p:txBody>
      </p:sp>
      <p:sp>
        <p:nvSpPr>
          <p:cNvPr id="15" name="TextBox 14"/>
          <p:cNvSpPr txBox="1"/>
          <p:nvPr/>
        </p:nvSpPr>
        <p:spPr>
          <a:xfrm>
            <a:off x="4757584" y="3056290"/>
            <a:ext cx="1807998" cy="231699"/>
          </a:xfrm>
          <a:prstGeom prst="rect">
            <a:avLst/>
          </a:prstGeom>
          <a:noFill/>
        </p:spPr>
        <p:txBody>
          <a:bodyPr wrap="square" lIns="0" rIns="0" bIns="0" rtlCol="0">
            <a:spAutoFit/>
          </a:bodyPr>
          <a:lstStyle/>
          <a:p>
            <a:pPr algn="ctr">
              <a:tabLst>
                <a:tab pos="1025525" algn="l"/>
              </a:tabLst>
            </a:pPr>
            <a:r>
              <a:rPr lang="zh-CN" altLang="en-US" sz="1200" b="1" dirty="0">
                <a:solidFill>
                  <a:schemeClr val="accent1"/>
                </a:solidFill>
                <a:latin typeface="+mn-ea"/>
                <a:cs typeface="Calibri"/>
              </a:rPr>
              <a:t>填加标题</a:t>
            </a:r>
            <a:endParaRPr lang="en-US" altLang="zh-CN" sz="1200" b="1" dirty="0">
              <a:solidFill>
                <a:schemeClr val="accent1"/>
              </a:solidFill>
              <a:latin typeface="+mn-ea"/>
              <a:cs typeface="Calibri"/>
            </a:endParaRPr>
          </a:p>
        </p:txBody>
      </p:sp>
      <p:sp>
        <p:nvSpPr>
          <p:cNvPr id="16" name="TextBox 15"/>
          <p:cNvSpPr txBox="1"/>
          <p:nvPr/>
        </p:nvSpPr>
        <p:spPr>
          <a:xfrm>
            <a:off x="4884188" y="3360490"/>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itchFamily="34" charset="-122"/>
              </a:rPr>
              <a:t>单击此处文本单击添加文本单击此处文本单击添加文本单击此处文本单击添加文本</a:t>
            </a:r>
            <a:endParaRPr lang="en-US" altLang="zh-CN" sz="1000" dirty="0">
              <a:solidFill>
                <a:schemeClr val="tx1">
                  <a:lumMod val="85000"/>
                  <a:lumOff val="15000"/>
                </a:schemeClr>
              </a:solidFill>
              <a:latin typeface="+mn-ea"/>
              <a:cs typeface="Calibri"/>
            </a:endParaRPr>
          </a:p>
        </p:txBody>
      </p:sp>
      <p:sp>
        <p:nvSpPr>
          <p:cNvPr id="17" name="TextBox 16"/>
          <p:cNvSpPr txBox="1"/>
          <p:nvPr/>
        </p:nvSpPr>
        <p:spPr>
          <a:xfrm>
            <a:off x="6881977" y="3061379"/>
            <a:ext cx="1807998" cy="231699"/>
          </a:xfrm>
          <a:prstGeom prst="rect">
            <a:avLst/>
          </a:prstGeom>
          <a:noFill/>
        </p:spPr>
        <p:txBody>
          <a:bodyPr wrap="square" lIns="0" rIns="0" bIns="0" rtlCol="0">
            <a:spAutoFit/>
          </a:bodyPr>
          <a:lstStyle/>
          <a:p>
            <a:pPr algn="ctr">
              <a:tabLst>
                <a:tab pos="1025525" algn="l"/>
              </a:tabLst>
            </a:pPr>
            <a:r>
              <a:rPr lang="zh-CN" altLang="en-US" sz="1200" b="1" dirty="0">
                <a:solidFill>
                  <a:schemeClr val="accent1"/>
                </a:solidFill>
                <a:latin typeface="+mn-ea"/>
                <a:cs typeface="Calibri"/>
              </a:rPr>
              <a:t>填加标题</a:t>
            </a:r>
            <a:endParaRPr lang="en-US" altLang="zh-CN" sz="1200" b="1" dirty="0">
              <a:solidFill>
                <a:schemeClr val="accent1"/>
              </a:solidFill>
              <a:latin typeface="+mn-ea"/>
              <a:cs typeface="Calibri"/>
            </a:endParaRPr>
          </a:p>
        </p:txBody>
      </p:sp>
      <p:sp>
        <p:nvSpPr>
          <p:cNvPr id="18" name="TextBox 17"/>
          <p:cNvSpPr txBox="1"/>
          <p:nvPr/>
        </p:nvSpPr>
        <p:spPr>
          <a:xfrm>
            <a:off x="7008581" y="336557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itchFamily="34" charset="-122"/>
              </a:rPr>
              <a:t>单击此处文本单击添加文本单击此处文本单击添加文本单击此处文本单击添加文本</a:t>
            </a:r>
            <a:endParaRPr lang="en-US" altLang="zh-CN" sz="1000" dirty="0">
              <a:solidFill>
                <a:schemeClr val="tx1">
                  <a:lumMod val="85000"/>
                  <a:lumOff val="15000"/>
                </a:schemeClr>
              </a:solidFill>
              <a:latin typeface="+mn-ea"/>
              <a:cs typeface="Calibri"/>
            </a:endParaRPr>
          </a:p>
        </p:txBody>
      </p:sp>
      <p:sp>
        <p:nvSpPr>
          <p:cNvPr id="19" name="Freeform 12"/>
          <p:cNvSpPr>
            <a:spLocks noEditPoints="1"/>
          </p:cNvSpPr>
          <p:nvPr/>
        </p:nvSpPr>
        <p:spPr bwMode="auto">
          <a:xfrm>
            <a:off x="5257077" y="1811259"/>
            <a:ext cx="830228" cy="758034"/>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n-ea"/>
            </a:endParaRPr>
          </a:p>
        </p:txBody>
      </p:sp>
      <p:grpSp>
        <p:nvGrpSpPr>
          <p:cNvPr id="20" name="Group 71"/>
          <p:cNvGrpSpPr/>
          <p:nvPr/>
        </p:nvGrpSpPr>
        <p:grpSpPr>
          <a:xfrm>
            <a:off x="3223099" y="1887178"/>
            <a:ext cx="607249" cy="606196"/>
            <a:chOff x="3810000" y="2265363"/>
            <a:chExt cx="915988" cy="914400"/>
          </a:xfrm>
          <a:solidFill>
            <a:schemeClr val="accent1"/>
          </a:solidFill>
        </p:grpSpPr>
        <p:sp>
          <p:nvSpPr>
            <p:cNvPr id="21" name="Rectangle 118"/>
            <p:cNvSpPr>
              <a:spLocks noChangeArrowheads="1"/>
            </p:cNvSpPr>
            <p:nvPr/>
          </p:nvSpPr>
          <p:spPr bwMode="auto">
            <a:xfrm>
              <a:off x="4724400" y="2662238"/>
              <a:ext cx="1588" cy="15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2" name="Freeform 119"/>
            <p:cNvSpPr>
              <a:spLocks/>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3" name="Freeform 120"/>
            <p:cNvSpPr>
              <a:spLocks/>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4" name="Freeform 121"/>
            <p:cNvSpPr>
              <a:spLocks/>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5" name="Freeform 122"/>
            <p:cNvSpPr>
              <a:spLocks/>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6" name="Freeform 123"/>
            <p:cNvSpPr>
              <a:spLocks/>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7" name="Freeform 124"/>
            <p:cNvSpPr>
              <a:spLocks/>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8" name="Freeform 125"/>
            <p:cNvSpPr>
              <a:spLocks/>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29" name="Group 173"/>
          <p:cNvGrpSpPr/>
          <p:nvPr/>
        </p:nvGrpSpPr>
        <p:grpSpPr>
          <a:xfrm>
            <a:off x="7380679" y="1791343"/>
            <a:ext cx="803718" cy="797865"/>
            <a:chOff x="6400800" y="1195388"/>
            <a:chExt cx="654050" cy="649287"/>
          </a:xfrm>
          <a:solidFill>
            <a:schemeClr val="accent1"/>
          </a:solidFill>
        </p:grpSpPr>
        <p:sp>
          <p:nvSpPr>
            <p:cNvPr id="30"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1" name="Rectangle 290"/>
            <p:cNvSpPr>
              <a:spLocks noChangeArrowheads="1"/>
            </p:cNvSpPr>
            <p:nvPr/>
          </p:nvSpPr>
          <p:spPr bwMode="auto">
            <a:xfrm>
              <a:off x="6597650" y="1320800"/>
              <a:ext cx="268288" cy="381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2" name="Rectangle 291"/>
            <p:cNvSpPr>
              <a:spLocks noChangeArrowheads="1"/>
            </p:cNvSpPr>
            <p:nvPr/>
          </p:nvSpPr>
          <p:spPr bwMode="auto">
            <a:xfrm>
              <a:off x="6597650" y="1408113"/>
              <a:ext cx="268288" cy="412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3" name="Rectangle 292"/>
            <p:cNvSpPr>
              <a:spLocks noChangeArrowheads="1"/>
            </p:cNvSpPr>
            <p:nvPr/>
          </p:nvSpPr>
          <p:spPr bwMode="auto">
            <a:xfrm>
              <a:off x="6597650" y="1500188"/>
              <a:ext cx="268288" cy="3968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4" name="Rectangle 293"/>
            <p:cNvSpPr>
              <a:spLocks noChangeArrowheads="1"/>
            </p:cNvSpPr>
            <p:nvPr/>
          </p:nvSpPr>
          <p:spPr bwMode="auto">
            <a:xfrm>
              <a:off x="6597650" y="1587500"/>
              <a:ext cx="268288" cy="412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35" name="Group 162"/>
          <p:cNvGrpSpPr/>
          <p:nvPr/>
        </p:nvGrpSpPr>
        <p:grpSpPr>
          <a:xfrm>
            <a:off x="1106119" y="1821598"/>
            <a:ext cx="628107" cy="671776"/>
            <a:chOff x="4267200" y="1196975"/>
            <a:chExt cx="593725" cy="635001"/>
          </a:xfrm>
          <a:solidFill>
            <a:schemeClr val="accent1"/>
          </a:solidFill>
        </p:grpSpPr>
        <p:sp>
          <p:nvSpPr>
            <p:cNvPr id="36" name="Freeform 272"/>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7" name="Rectangle 273"/>
            <p:cNvSpPr>
              <a:spLocks noChangeArrowheads="1"/>
            </p:cNvSpPr>
            <p:nvPr/>
          </p:nvSpPr>
          <p:spPr bwMode="auto">
            <a:xfrm>
              <a:off x="4845050" y="1641475"/>
              <a:ext cx="1588" cy="15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8"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40" name="TextBox 39"/>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566698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par>
                          <p:cTn id="60" fill="hold">
                            <p:stCondLst>
                              <p:cond delay="5500"/>
                            </p:stCondLst>
                            <p:childTnLst>
                              <p:par>
                                <p:cTn id="61" presetID="53" presetClass="entr" presetSubtype="16"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fltVal val="0"/>
                                          </p:val>
                                        </p:tav>
                                        <p:tav tm="100000">
                                          <p:val>
                                            <p:strVal val="#ppt_h"/>
                                          </p:val>
                                        </p:tav>
                                      </p:tavLst>
                                    </p:anim>
                                    <p:animEffect transition="in" filter="fade">
                                      <p:cBhvr>
                                        <p:cTn id="65" dur="500"/>
                                        <p:tgtEl>
                                          <p:spTgt spid="5"/>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childTnLst>
                          </p:cTn>
                        </p:par>
                        <p:par>
                          <p:cTn id="72" fill="hold">
                            <p:stCondLst>
                              <p:cond delay="6500"/>
                            </p:stCondLst>
                            <p:childTnLst>
                              <p:par>
                                <p:cTn id="73" presetID="10"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par>
                          <p:cTn id="76" fill="hold">
                            <p:stCondLst>
                              <p:cond delay="7000"/>
                            </p:stCondLst>
                            <p:childTnLst>
                              <p:par>
                                <p:cTn id="77" presetID="10" presetClass="entr" presetSubtype="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par>
                          <p:cTn id="80" fill="hold">
                            <p:stCondLst>
                              <p:cond delay="7500"/>
                            </p:stCondLst>
                            <p:childTnLst>
                              <p:par>
                                <p:cTn id="81" presetID="53" presetClass="entr" presetSubtype="16"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childTnLst>
                          </p:cTn>
                        </p:par>
                        <p:par>
                          <p:cTn id="86" fill="hold">
                            <p:stCondLst>
                              <p:cond delay="8000"/>
                            </p:stCondLst>
                            <p:childTnLst>
                              <p:par>
                                <p:cTn id="87" presetID="53" presetClass="entr" presetSubtype="16" fill="hold" grpId="0" nodeType="after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p:cTn id="89" dur="500" fill="hold"/>
                                        <p:tgtEl>
                                          <p:spTgt spid="7"/>
                                        </p:tgtEl>
                                        <p:attrNameLst>
                                          <p:attrName>ppt_w</p:attrName>
                                        </p:attrNameLst>
                                      </p:cBhvr>
                                      <p:tavLst>
                                        <p:tav tm="0">
                                          <p:val>
                                            <p:fltVal val="0"/>
                                          </p:val>
                                        </p:tav>
                                        <p:tav tm="100000">
                                          <p:val>
                                            <p:strVal val="#ppt_w"/>
                                          </p:val>
                                        </p:tav>
                                      </p:tavLst>
                                    </p:anim>
                                    <p:anim calcmode="lin" valueType="num">
                                      <p:cBhvr>
                                        <p:cTn id="90" dur="500" fill="hold"/>
                                        <p:tgtEl>
                                          <p:spTgt spid="7"/>
                                        </p:tgtEl>
                                        <p:attrNameLst>
                                          <p:attrName>ppt_h</p:attrName>
                                        </p:attrNameLst>
                                      </p:cBhvr>
                                      <p:tavLst>
                                        <p:tav tm="0">
                                          <p:val>
                                            <p:fltVal val="0"/>
                                          </p:val>
                                        </p:tav>
                                        <p:tav tm="100000">
                                          <p:val>
                                            <p:strVal val="#ppt_h"/>
                                          </p:val>
                                        </p:tav>
                                      </p:tavLst>
                                    </p:anim>
                                    <p:animEffect transition="in" filter="fade">
                                      <p:cBhvr>
                                        <p:cTn id="91" dur="500"/>
                                        <p:tgtEl>
                                          <p:spTgt spid="7"/>
                                        </p:tgtEl>
                                      </p:cBhvr>
                                    </p:animEffect>
                                  </p:childTnLst>
                                </p:cTn>
                              </p:par>
                            </p:childTnLst>
                          </p:cTn>
                        </p:par>
                        <p:par>
                          <p:cTn id="92" fill="hold">
                            <p:stCondLst>
                              <p:cond delay="8500"/>
                            </p:stCondLst>
                            <p:childTnLst>
                              <p:par>
                                <p:cTn id="93" presetID="53" presetClass="entr" presetSubtype="16"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childTnLst>
                                </p:cTn>
                              </p:par>
                            </p:childTnLst>
                          </p:cTn>
                        </p:par>
                        <p:par>
                          <p:cTn id="98" fill="hold">
                            <p:stCondLst>
                              <p:cond delay="9000"/>
                            </p:stCondLst>
                            <p:childTnLst>
                              <p:par>
                                <p:cTn id="99" presetID="10" presetClass="entr" presetSubtype="0"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cTn>
                              </p:par>
                            </p:childTnLst>
                          </p:cTn>
                        </p:par>
                        <p:par>
                          <p:cTn id="102" fill="hold">
                            <p:stCondLst>
                              <p:cond delay="9500"/>
                            </p:stCondLst>
                            <p:childTnLst>
                              <p:par>
                                <p:cTn id="103" presetID="10" presetClass="entr" presetSubtype="0" fill="hold" grpId="0" nodeType="after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childTnLst>
                          </p:cTn>
                        </p:par>
                        <p:par>
                          <p:cTn id="106" fill="hold">
                            <p:stCondLst>
                              <p:cond delay="10000"/>
                            </p:stCondLst>
                            <p:childTnLst>
                              <p:par>
                                <p:cTn id="107" presetID="10"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animBg="1"/>
      <p:bldP spid="7" grpId="0" animBg="1"/>
      <p:bldP spid="8" grpId="0"/>
      <p:bldP spid="9" grpId="0"/>
      <p:bldP spid="10" grpId="0"/>
      <p:bldP spid="11" grpId="0"/>
      <p:bldP spid="12" grpId="0"/>
      <p:bldP spid="13" grpId="0"/>
      <p:bldP spid="14" grpId="0"/>
      <p:bldP spid="15" grpId="0"/>
      <p:bldP spid="16" grpId="0"/>
      <p:bldP spid="17" grpId="0"/>
      <p:bldP spid="18" grpId="0"/>
      <p:bldP spid="19" grpId="0" animBg="1"/>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t>成功的原因</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等腰三角形 8"/>
          <p:cNvSpPr>
            <a:spLocks noChangeArrowheads="1"/>
          </p:cNvSpPr>
          <p:nvPr/>
        </p:nvSpPr>
        <p:spPr bwMode="auto">
          <a:xfrm rot="7717980">
            <a:off x="2672121" y="2464511"/>
            <a:ext cx="308372" cy="316583"/>
          </a:xfrm>
          <a:prstGeom prst="triangle">
            <a:avLst>
              <a:gd name="adj" fmla="val 50000"/>
            </a:avLst>
          </a:prstGeom>
          <a:solidFill>
            <a:schemeClr val="accent1">
              <a:alpha val="16000"/>
            </a:schemeClr>
          </a:solidFill>
          <a:ln>
            <a:noFill/>
          </a:ln>
        </p:spPr>
        <p:txBody>
          <a:bodyPr lIns="68562" tIns="34281" rIns="68562" bIns="34281" anchor="ctr"/>
          <a:lstStyle/>
          <a:p>
            <a:pPr algn="ctr"/>
            <a:endParaRPr lang="zh-CN" altLang="zh-CN">
              <a:solidFill>
                <a:srgbClr val="FFFFFF"/>
              </a:solidFill>
              <a:latin typeface="宋体" pitchFamily="2" charset="-122"/>
              <a:sym typeface="宋体" pitchFamily="2" charset="-122"/>
            </a:endParaRPr>
          </a:p>
        </p:txBody>
      </p:sp>
      <p:sp>
        <p:nvSpPr>
          <p:cNvPr id="4" name="等腰三角形 9"/>
          <p:cNvSpPr>
            <a:spLocks noChangeArrowheads="1"/>
          </p:cNvSpPr>
          <p:nvPr/>
        </p:nvSpPr>
        <p:spPr bwMode="auto">
          <a:xfrm rot="7717980">
            <a:off x="6390184" y="2462127"/>
            <a:ext cx="291703" cy="299920"/>
          </a:xfrm>
          <a:prstGeom prst="triangle">
            <a:avLst>
              <a:gd name="adj" fmla="val 50000"/>
            </a:avLst>
          </a:prstGeom>
          <a:solidFill>
            <a:schemeClr val="accent1">
              <a:alpha val="16000"/>
            </a:schemeClr>
          </a:solidFill>
          <a:ln>
            <a:noFill/>
          </a:ln>
        </p:spPr>
        <p:txBody>
          <a:bodyPr lIns="68562" tIns="34281" rIns="68562" bIns="34281" anchor="ctr"/>
          <a:lstStyle/>
          <a:p>
            <a:pPr algn="ctr"/>
            <a:endParaRPr lang="zh-CN" altLang="zh-CN">
              <a:solidFill>
                <a:srgbClr val="FFFFFF"/>
              </a:solidFill>
              <a:latin typeface="宋体" pitchFamily="2" charset="-122"/>
              <a:sym typeface="宋体" pitchFamily="2" charset="-122"/>
            </a:endParaRPr>
          </a:p>
        </p:txBody>
      </p:sp>
      <p:sp>
        <p:nvSpPr>
          <p:cNvPr id="5" name="等腰三角形 10"/>
          <p:cNvSpPr>
            <a:spLocks noChangeArrowheads="1"/>
          </p:cNvSpPr>
          <p:nvPr/>
        </p:nvSpPr>
        <p:spPr bwMode="auto">
          <a:xfrm rot="2750931">
            <a:off x="4512106" y="2414508"/>
            <a:ext cx="323850" cy="334435"/>
          </a:xfrm>
          <a:prstGeom prst="triangle">
            <a:avLst>
              <a:gd name="adj" fmla="val 50000"/>
            </a:avLst>
          </a:prstGeom>
          <a:solidFill>
            <a:schemeClr val="accent1">
              <a:alpha val="16000"/>
            </a:schemeClr>
          </a:solidFill>
          <a:ln>
            <a:noFill/>
          </a:ln>
        </p:spPr>
        <p:txBody>
          <a:bodyPr lIns="68562" tIns="34281" rIns="68562" bIns="34281" anchor="ctr"/>
          <a:lstStyle/>
          <a:p>
            <a:pPr algn="ctr"/>
            <a:endParaRPr lang="zh-CN" altLang="zh-CN">
              <a:solidFill>
                <a:srgbClr val="FFFFFF"/>
              </a:solidFill>
              <a:latin typeface="宋体" pitchFamily="2" charset="-122"/>
              <a:sym typeface="宋体" pitchFamily="2" charset="-122"/>
            </a:endParaRPr>
          </a:p>
        </p:txBody>
      </p:sp>
      <p:grpSp>
        <p:nvGrpSpPr>
          <p:cNvPr id="7" name="Group 8"/>
          <p:cNvGrpSpPr>
            <a:grpSpLocks/>
          </p:cNvGrpSpPr>
          <p:nvPr/>
        </p:nvGrpSpPr>
        <p:grpSpPr bwMode="auto">
          <a:xfrm>
            <a:off x="1116047" y="1004147"/>
            <a:ext cx="1575772" cy="1576388"/>
            <a:chOff x="0" y="0"/>
            <a:chExt cx="2101515" cy="2101515"/>
          </a:xfrm>
        </p:grpSpPr>
        <p:sp>
          <p:nvSpPr>
            <p:cNvPr id="8" name="椭圆 3"/>
            <p:cNvSpPr>
              <a:spLocks noChangeArrowheads="1"/>
            </p:cNvSpPr>
            <p:nvPr/>
          </p:nvSpPr>
          <p:spPr bwMode="auto">
            <a:xfrm>
              <a:off x="0" y="0"/>
              <a:ext cx="2101515" cy="2101515"/>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9" name="同心圆 11"/>
            <p:cNvSpPr>
              <a:spLocks noChangeArrowheads="1"/>
            </p:cNvSpPr>
            <p:nvPr/>
          </p:nvSpPr>
          <p:spPr bwMode="auto">
            <a:xfrm>
              <a:off x="79987" y="80731"/>
              <a:ext cx="1941540" cy="1941540"/>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grpSp>
      <p:sp>
        <p:nvSpPr>
          <p:cNvPr id="10" name="矩形 9"/>
          <p:cNvSpPr>
            <a:spLocks noChangeArrowheads="1"/>
          </p:cNvSpPr>
          <p:nvPr/>
        </p:nvSpPr>
        <p:spPr bwMode="auto">
          <a:xfrm>
            <a:off x="1299331" y="1474444"/>
            <a:ext cx="1209203" cy="807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2" tIns="34281" rIns="68562" bIns="34281">
            <a:spAutoFit/>
          </a:bodyPr>
          <a:lstStyle/>
          <a:p>
            <a:pPr algn="ctr"/>
            <a:r>
              <a:rPr lang="zh-CN" altLang="en-US" sz="1200" dirty="0">
                <a:solidFill>
                  <a:schemeClr val="tx1">
                    <a:lumMod val="85000"/>
                    <a:lumOff val="15000"/>
                  </a:schemeClr>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dirty="0">
              <a:solidFill>
                <a:schemeClr val="tx1">
                  <a:lumMod val="85000"/>
                  <a:lumOff val="15000"/>
                </a:schemeClr>
              </a:solidFill>
              <a:latin typeface="Calibri" pitchFamily="34" charset="0"/>
              <a:sym typeface="宋体" pitchFamily="2" charset="-122"/>
            </a:endParaRPr>
          </a:p>
        </p:txBody>
      </p:sp>
      <p:grpSp>
        <p:nvGrpSpPr>
          <p:cNvPr id="11" name="Group 8"/>
          <p:cNvGrpSpPr>
            <a:grpSpLocks/>
          </p:cNvGrpSpPr>
          <p:nvPr/>
        </p:nvGrpSpPr>
        <p:grpSpPr bwMode="auto">
          <a:xfrm>
            <a:off x="2963175" y="2413847"/>
            <a:ext cx="1575772" cy="1576388"/>
            <a:chOff x="0" y="0"/>
            <a:chExt cx="2101515" cy="2101515"/>
          </a:xfrm>
        </p:grpSpPr>
        <p:sp>
          <p:nvSpPr>
            <p:cNvPr id="12" name="椭圆 3"/>
            <p:cNvSpPr>
              <a:spLocks noChangeArrowheads="1"/>
            </p:cNvSpPr>
            <p:nvPr/>
          </p:nvSpPr>
          <p:spPr bwMode="auto">
            <a:xfrm>
              <a:off x="0" y="0"/>
              <a:ext cx="2101515" cy="2101515"/>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13" name="同心圆 11"/>
            <p:cNvSpPr>
              <a:spLocks noChangeArrowheads="1"/>
            </p:cNvSpPr>
            <p:nvPr/>
          </p:nvSpPr>
          <p:spPr bwMode="auto">
            <a:xfrm>
              <a:off x="79987" y="80731"/>
              <a:ext cx="1941540" cy="1941540"/>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grpSp>
      <p:sp>
        <p:nvSpPr>
          <p:cNvPr id="14" name="矩形 13"/>
          <p:cNvSpPr>
            <a:spLocks noChangeArrowheads="1"/>
          </p:cNvSpPr>
          <p:nvPr/>
        </p:nvSpPr>
        <p:spPr bwMode="auto">
          <a:xfrm>
            <a:off x="3146459" y="2884144"/>
            <a:ext cx="1209203" cy="807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2" tIns="34281" rIns="68562" bIns="34281">
            <a:spAutoFit/>
          </a:bodyPr>
          <a:lstStyle/>
          <a:p>
            <a:pPr algn="ctr"/>
            <a:r>
              <a:rPr lang="zh-CN" altLang="en-US" sz="1200" dirty="0">
                <a:solidFill>
                  <a:schemeClr val="tx1">
                    <a:lumMod val="85000"/>
                    <a:lumOff val="15000"/>
                  </a:schemeClr>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dirty="0">
              <a:solidFill>
                <a:schemeClr val="tx1">
                  <a:lumMod val="85000"/>
                  <a:lumOff val="15000"/>
                </a:schemeClr>
              </a:solidFill>
              <a:latin typeface="Calibri" pitchFamily="34" charset="0"/>
              <a:sym typeface="宋体" pitchFamily="2" charset="-122"/>
            </a:endParaRPr>
          </a:p>
        </p:txBody>
      </p:sp>
      <p:grpSp>
        <p:nvGrpSpPr>
          <p:cNvPr id="15" name="Group 8"/>
          <p:cNvGrpSpPr>
            <a:grpSpLocks/>
          </p:cNvGrpSpPr>
          <p:nvPr/>
        </p:nvGrpSpPr>
        <p:grpSpPr bwMode="auto">
          <a:xfrm>
            <a:off x="4810303" y="1194647"/>
            <a:ext cx="1575772" cy="1576388"/>
            <a:chOff x="0" y="0"/>
            <a:chExt cx="2101515" cy="2101515"/>
          </a:xfrm>
        </p:grpSpPr>
        <p:sp>
          <p:nvSpPr>
            <p:cNvPr id="16" name="椭圆 3"/>
            <p:cNvSpPr>
              <a:spLocks noChangeArrowheads="1"/>
            </p:cNvSpPr>
            <p:nvPr/>
          </p:nvSpPr>
          <p:spPr bwMode="auto">
            <a:xfrm>
              <a:off x="0" y="0"/>
              <a:ext cx="2101515" cy="2101515"/>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17" name="同心圆 11"/>
            <p:cNvSpPr>
              <a:spLocks noChangeArrowheads="1"/>
            </p:cNvSpPr>
            <p:nvPr/>
          </p:nvSpPr>
          <p:spPr bwMode="auto">
            <a:xfrm>
              <a:off x="79987" y="80731"/>
              <a:ext cx="1941540" cy="1941540"/>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grpSp>
      <p:sp>
        <p:nvSpPr>
          <p:cNvPr id="18" name="矩形 17"/>
          <p:cNvSpPr>
            <a:spLocks noChangeArrowheads="1"/>
          </p:cNvSpPr>
          <p:nvPr/>
        </p:nvSpPr>
        <p:spPr bwMode="auto">
          <a:xfrm>
            <a:off x="4993588" y="1664944"/>
            <a:ext cx="1209203" cy="807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2" tIns="34281" rIns="68562" bIns="34281">
            <a:spAutoFit/>
          </a:bodyPr>
          <a:lstStyle/>
          <a:p>
            <a:pPr algn="ctr"/>
            <a:r>
              <a:rPr lang="zh-CN" altLang="en-US" sz="1200" dirty="0">
                <a:solidFill>
                  <a:schemeClr val="tx1">
                    <a:lumMod val="85000"/>
                    <a:lumOff val="15000"/>
                  </a:schemeClr>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dirty="0">
              <a:solidFill>
                <a:schemeClr val="tx1">
                  <a:lumMod val="85000"/>
                  <a:lumOff val="15000"/>
                </a:schemeClr>
              </a:solidFill>
              <a:latin typeface="Calibri" pitchFamily="34" charset="0"/>
              <a:sym typeface="宋体" pitchFamily="2" charset="-122"/>
            </a:endParaRPr>
          </a:p>
        </p:txBody>
      </p:sp>
      <p:grpSp>
        <p:nvGrpSpPr>
          <p:cNvPr id="19" name="Group 8"/>
          <p:cNvGrpSpPr>
            <a:grpSpLocks/>
          </p:cNvGrpSpPr>
          <p:nvPr/>
        </p:nvGrpSpPr>
        <p:grpSpPr bwMode="auto">
          <a:xfrm>
            <a:off x="6609825" y="2499572"/>
            <a:ext cx="1575772" cy="1576388"/>
            <a:chOff x="0" y="0"/>
            <a:chExt cx="2101515" cy="2101515"/>
          </a:xfrm>
        </p:grpSpPr>
        <p:sp>
          <p:nvSpPr>
            <p:cNvPr id="20" name="椭圆 3"/>
            <p:cNvSpPr>
              <a:spLocks noChangeArrowheads="1"/>
            </p:cNvSpPr>
            <p:nvPr/>
          </p:nvSpPr>
          <p:spPr bwMode="auto">
            <a:xfrm>
              <a:off x="0" y="0"/>
              <a:ext cx="2101515" cy="2101515"/>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21" name="同心圆 11"/>
            <p:cNvSpPr>
              <a:spLocks noChangeArrowheads="1"/>
            </p:cNvSpPr>
            <p:nvPr/>
          </p:nvSpPr>
          <p:spPr bwMode="auto">
            <a:xfrm>
              <a:off x="79987" y="80731"/>
              <a:ext cx="1941540" cy="1941540"/>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grpSp>
      <p:sp>
        <p:nvSpPr>
          <p:cNvPr id="22" name="矩形 21"/>
          <p:cNvSpPr>
            <a:spLocks noChangeArrowheads="1"/>
          </p:cNvSpPr>
          <p:nvPr/>
        </p:nvSpPr>
        <p:spPr bwMode="auto">
          <a:xfrm>
            <a:off x="6793110" y="2969869"/>
            <a:ext cx="1209203" cy="807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2" tIns="34281" rIns="68562" bIns="34281">
            <a:spAutoFit/>
          </a:bodyPr>
          <a:lstStyle/>
          <a:p>
            <a:pPr algn="ctr"/>
            <a:r>
              <a:rPr lang="zh-CN" altLang="en-US" sz="1200" dirty="0">
                <a:solidFill>
                  <a:schemeClr val="tx1">
                    <a:lumMod val="85000"/>
                    <a:lumOff val="15000"/>
                  </a:schemeClr>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dirty="0">
              <a:solidFill>
                <a:schemeClr val="tx1">
                  <a:lumMod val="85000"/>
                  <a:lumOff val="15000"/>
                </a:schemeClr>
              </a:solidFill>
              <a:latin typeface="Calibri" pitchFamily="34" charset="0"/>
              <a:sym typeface="宋体" pitchFamily="2" charset="-122"/>
            </a:endParaRPr>
          </a:p>
        </p:txBody>
      </p:sp>
      <p:sp>
        <p:nvSpPr>
          <p:cNvPr id="23" name="椭圆 22"/>
          <p:cNvSpPr/>
          <p:nvPr/>
        </p:nvSpPr>
        <p:spPr bwMode="auto">
          <a:xfrm>
            <a:off x="1237245" y="1064706"/>
            <a:ext cx="387665" cy="387816"/>
          </a:xfrm>
          <a:prstGeom prst="ellipse">
            <a:avLst/>
          </a:prstGeom>
          <a:solidFill>
            <a:schemeClr val="accent1"/>
          </a:solidFill>
          <a:ln w="9525" cap="flat" cmpd="sng" algn="ctr">
            <a:solidFill>
              <a:srgbClr val="F8F8F8"/>
            </a:solid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dirty="0"/>
          </a:p>
        </p:txBody>
      </p:sp>
      <p:sp>
        <p:nvSpPr>
          <p:cNvPr id="24" name="TextBox 23"/>
          <p:cNvSpPr txBox="1"/>
          <p:nvPr/>
        </p:nvSpPr>
        <p:spPr>
          <a:xfrm>
            <a:off x="1304784" y="1085489"/>
            <a:ext cx="274247" cy="346249"/>
          </a:xfrm>
          <a:prstGeom prst="rect">
            <a:avLst/>
          </a:prstGeom>
          <a:noFill/>
        </p:spPr>
        <p:txBody>
          <a:bodyPr wrap="none" lIns="68562" tIns="34281" rIns="68562" bIns="34281" rtlCol="0">
            <a:spAutoFit/>
          </a:bodyPr>
          <a:lstStyle/>
          <a:p>
            <a:r>
              <a:rPr lang="en-US" altLang="zh-CN" dirty="0">
                <a:solidFill>
                  <a:srgbClr val="F8F8F8"/>
                </a:solidFill>
                <a:latin typeface="+mn-ea"/>
                <a:ea typeface="+mn-ea"/>
              </a:rPr>
              <a:t>1</a:t>
            </a:r>
            <a:endParaRPr lang="zh-CN" altLang="en-US" dirty="0">
              <a:solidFill>
                <a:srgbClr val="F8F8F8"/>
              </a:solidFill>
              <a:latin typeface="+mn-ea"/>
              <a:ea typeface="+mn-ea"/>
            </a:endParaRPr>
          </a:p>
        </p:txBody>
      </p:sp>
      <p:sp>
        <p:nvSpPr>
          <p:cNvPr id="25" name="椭圆 24"/>
          <p:cNvSpPr/>
          <p:nvPr/>
        </p:nvSpPr>
        <p:spPr bwMode="auto">
          <a:xfrm>
            <a:off x="3227819" y="2416502"/>
            <a:ext cx="387665" cy="387816"/>
          </a:xfrm>
          <a:prstGeom prst="ellipse">
            <a:avLst/>
          </a:prstGeom>
          <a:solidFill>
            <a:schemeClr val="accent1"/>
          </a:solidFill>
          <a:ln w="9525" cap="flat" cmpd="sng" algn="ctr">
            <a:solidFill>
              <a:srgbClr val="F8F8F8"/>
            </a:solid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dirty="0"/>
          </a:p>
        </p:txBody>
      </p:sp>
      <p:sp>
        <p:nvSpPr>
          <p:cNvPr id="26" name="TextBox 25"/>
          <p:cNvSpPr txBox="1"/>
          <p:nvPr/>
        </p:nvSpPr>
        <p:spPr>
          <a:xfrm>
            <a:off x="3295358" y="2437285"/>
            <a:ext cx="274247" cy="346249"/>
          </a:xfrm>
          <a:prstGeom prst="rect">
            <a:avLst/>
          </a:prstGeom>
          <a:noFill/>
        </p:spPr>
        <p:txBody>
          <a:bodyPr wrap="none" lIns="68562" tIns="34281" rIns="68562" bIns="34281" rtlCol="0">
            <a:spAutoFit/>
          </a:bodyPr>
          <a:lstStyle/>
          <a:p>
            <a:r>
              <a:rPr lang="en-US" altLang="zh-CN" dirty="0">
                <a:solidFill>
                  <a:srgbClr val="F8F8F8"/>
                </a:solidFill>
                <a:latin typeface="+mn-ea"/>
                <a:ea typeface="+mn-ea"/>
              </a:rPr>
              <a:t>2</a:t>
            </a:r>
            <a:endParaRPr lang="zh-CN" altLang="en-US" dirty="0">
              <a:solidFill>
                <a:srgbClr val="F8F8F8"/>
              </a:solidFill>
              <a:latin typeface="+mn-ea"/>
              <a:ea typeface="+mn-ea"/>
            </a:endParaRPr>
          </a:p>
        </p:txBody>
      </p:sp>
      <p:sp>
        <p:nvSpPr>
          <p:cNvPr id="27" name="椭圆 26"/>
          <p:cNvSpPr/>
          <p:nvPr/>
        </p:nvSpPr>
        <p:spPr bwMode="auto">
          <a:xfrm>
            <a:off x="4965113" y="1245681"/>
            <a:ext cx="387665" cy="387816"/>
          </a:xfrm>
          <a:prstGeom prst="ellipse">
            <a:avLst/>
          </a:prstGeom>
          <a:solidFill>
            <a:schemeClr val="accent1"/>
          </a:solidFill>
          <a:ln w="9525" cap="flat" cmpd="sng" algn="ctr">
            <a:solidFill>
              <a:srgbClr val="F8F8F8"/>
            </a:solid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dirty="0"/>
          </a:p>
        </p:txBody>
      </p:sp>
      <p:sp>
        <p:nvSpPr>
          <p:cNvPr id="28" name="TextBox 27"/>
          <p:cNvSpPr txBox="1"/>
          <p:nvPr/>
        </p:nvSpPr>
        <p:spPr>
          <a:xfrm>
            <a:off x="5032652" y="1266464"/>
            <a:ext cx="274247" cy="346249"/>
          </a:xfrm>
          <a:prstGeom prst="rect">
            <a:avLst/>
          </a:prstGeom>
          <a:noFill/>
        </p:spPr>
        <p:txBody>
          <a:bodyPr wrap="none" lIns="68562" tIns="34281" rIns="68562" bIns="34281" rtlCol="0">
            <a:spAutoFit/>
          </a:bodyPr>
          <a:lstStyle/>
          <a:p>
            <a:r>
              <a:rPr lang="en-US" altLang="zh-CN" dirty="0">
                <a:solidFill>
                  <a:srgbClr val="F8F8F8"/>
                </a:solidFill>
                <a:latin typeface="+mn-ea"/>
                <a:ea typeface="+mn-ea"/>
              </a:rPr>
              <a:t>3</a:t>
            </a:r>
            <a:endParaRPr lang="zh-CN" altLang="en-US" dirty="0">
              <a:solidFill>
                <a:srgbClr val="F8F8F8"/>
              </a:solidFill>
              <a:latin typeface="+mn-ea"/>
              <a:ea typeface="+mn-ea"/>
            </a:endParaRPr>
          </a:p>
        </p:txBody>
      </p:sp>
      <p:sp>
        <p:nvSpPr>
          <p:cNvPr id="29" name="椭圆 28"/>
          <p:cNvSpPr/>
          <p:nvPr/>
        </p:nvSpPr>
        <p:spPr bwMode="auto">
          <a:xfrm>
            <a:off x="6803821" y="2577127"/>
            <a:ext cx="387665" cy="387816"/>
          </a:xfrm>
          <a:prstGeom prst="ellipse">
            <a:avLst/>
          </a:prstGeom>
          <a:solidFill>
            <a:schemeClr val="accent1"/>
          </a:solidFill>
          <a:ln w="9525" cap="flat" cmpd="sng" algn="ctr">
            <a:solidFill>
              <a:srgbClr val="F8F8F8"/>
            </a:solid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dirty="0"/>
          </a:p>
        </p:txBody>
      </p:sp>
      <p:sp>
        <p:nvSpPr>
          <p:cNvPr id="30" name="TextBox 29"/>
          <p:cNvSpPr txBox="1"/>
          <p:nvPr/>
        </p:nvSpPr>
        <p:spPr>
          <a:xfrm>
            <a:off x="6871360" y="2597911"/>
            <a:ext cx="274247" cy="346249"/>
          </a:xfrm>
          <a:prstGeom prst="rect">
            <a:avLst/>
          </a:prstGeom>
          <a:noFill/>
        </p:spPr>
        <p:txBody>
          <a:bodyPr wrap="none" lIns="68562" tIns="34281" rIns="68562" bIns="34281" rtlCol="0">
            <a:spAutoFit/>
          </a:bodyPr>
          <a:lstStyle/>
          <a:p>
            <a:r>
              <a:rPr lang="en-US" altLang="zh-CN" dirty="0">
                <a:solidFill>
                  <a:srgbClr val="F8F8F8"/>
                </a:solidFill>
                <a:latin typeface="+mn-ea"/>
                <a:ea typeface="+mn-ea"/>
              </a:rPr>
              <a:t>4</a:t>
            </a:r>
            <a:endParaRPr lang="zh-CN" altLang="en-US" dirty="0">
              <a:solidFill>
                <a:srgbClr val="F8F8F8"/>
              </a:solidFill>
              <a:latin typeface="+mn-ea"/>
              <a:ea typeface="+mn-ea"/>
            </a:endParaRPr>
          </a:p>
        </p:txBody>
      </p:sp>
      <p:sp>
        <p:nvSpPr>
          <p:cNvPr id="31" name="椭圆 30"/>
          <p:cNvSpPr/>
          <p:nvPr/>
        </p:nvSpPr>
        <p:spPr bwMode="auto">
          <a:xfrm>
            <a:off x="928504" y="3059111"/>
            <a:ext cx="957033" cy="957407"/>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2" name="椭圆 31"/>
          <p:cNvSpPr/>
          <p:nvPr/>
        </p:nvSpPr>
        <p:spPr bwMode="auto">
          <a:xfrm>
            <a:off x="2884135" y="1149974"/>
            <a:ext cx="866926" cy="867265"/>
          </a:xfrm>
          <a:prstGeom prst="ellipse">
            <a:avLst/>
          </a:prstGeom>
          <a:blipFill>
            <a:blip r:embed="rId3"/>
            <a:stretch>
              <a:fillRect/>
            </a:stretch>
          </a:blipFill>
          <a:ln w="9525" cap="flat" cmpd="sng" algn="ctr">
            <a:solidFill>
              <a:schemeClr val="tx2"/>
            </a:solid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3" name="椭圆 32"/>
          <p:cNvSpPr/>
          <p:nvPr/>
        </p:nvSpPr>
        <p:spPr bwMode="auto">
          <a:xfrm>
            <a:off x="3940742" y="1723899"/>
            <a:ext cx="308212" cy="308333"/>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4" name="椭圆 33"/>
          <p:cNvSpPr/>
          <p:nvPr/>
        </p:nvSpPr>
        <p:spPr bwMode="auto">
          <a:xfrm>
            <a:off x="2119477" y="2767952"/>
            <a:ext cx="308212" cy="308333"/>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5" name="椭圆 34"/>
          <p:cNvSpPr/>
          <p:nvPr/>
        </p:nvSpPr>
        <p:spPr bwMode="auto">
          <a:xfrm>
            <a:off x="1379463" y="2739398"/>
            <a:ext cx="203388" cy="203468"/>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6" name="椭圆 35"/>
          <p:cNvSpPr/>
          <p:nvPr/>
        </p:nvSpPr>
        <p:spPr bwMode="auto">
          <a:xfrm>
            <a:off x="5169776" y="3287766"/>
            <a:ext cx="1371680" cy="1372216"/>
          </a:xfrm>
          <a:prstGeom prst="ellipse">
            <a:avLst/>
          </a:prstGeom>
          <a:blipFill>
            <a:blip r:embed="rId4"/>
            <a:stretch>
              <a:fillRect/>
            </a:stretch>
          </a:blipFill>
          <a:ln w="9525" cap="flat" cmpd="sng" algn="ctr">
            <a:solidFill>
              <a:schemeClr val="tx2"/>
            </a:solid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7" name="椭圆 36"/>
          <p:cNvSpPr/>
          <p:nvPr/>
        </p:nvSpPr>
        <p:spPr bwMode="auto">
          <a:xfrm>
            <a:off x="7369231" y="1729147"/>
            <a:ext cx="302966" cy="303085"/>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8" name="椭圆 37"/>
          <p:cNvSpPr/>
          <p:nvPr/>
        </p:nvSpPr>
        <p:spPr bwMode="auto">
          <a:xfrm>
            <a:off x="6786016" y="2024629"/>
            <a:ext cx="222468" cy="222555"/>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39" name="椭圆 38"/>
          <p:cNvSpPr/>
          <p:nvPr/>
        </p:nvSpPr>
        <p:spPr bwMode="auto">
          <a:xfrm>
            <a:off x="6671420" y="1194648"/>
            <a:ext cx="406041" cy="406200"/>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40" name="椭圆 39"/>
          <p:cNvSpPr/>
          <p:nvPr/>
        </p:nvSpPr>
        <p:spPr bwMode="auto">
          <a:xfrm>
            <a:off x="5025756" y="2945805"/>
            <a:ext cx="302966" cy="303085"/>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41" name="椭圆 40"/>
          <p:cNvSpPr/>
          <p:nvPr/>
        </p:nvSpPr>
        <p:spPr bwMode="auto">
          <a:xfrm>
            <a:off x="4882354" y="3516426"/>
            <a:ext cx="222468" cy="222555"/>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42" name="椭圆 41"/>
          <p:cNvSpPr/>
          <p:nvPr/>
        </p:nvSpPr>
        <p:spPr bwMode="auto">
          <a:xfrm>
            <a:off x="8085458" y="4329046"/>
            <a:ext cx="302966" cy="303085"/>
          </a:xfrm>
          <a:prstGeom prst="ellipse">
            <a:avLst/>
          </a:prstGeom>
          <a:solidFill>
            <a:schemeClr val="accent1">
              <a:alpha val="16000"/>
            </a:schemeClr>
          </a:solidFill>
          <a:ln w="9525" cap="flat" cmpd="sng" algn="ctr">
            <a:noFill/>
            <a:prstDash val="solid"/>
            <a:round/>
            <a:headEnd type="none" w="med" len="med"/>
            <a:tailEnd type="none" w="med" len="med"/>
          </a:ln>
          <a:effectLst/>
          <a:extLst/>
        </p:spPr>
        <p:txBody>
          <a:bodyPr vert="horz" wrap="square" lIns="68562" tIns="34281" rIns="68562" bIns="34281" numCol="1" rtlCol="0" anchor="t" anchorCtr="0" compatLnSpc="1">
            <a:prstTxWarp prst="textNoShape">
              <a:avLst/>
            </a:prstTxWarp>
          </a:bodyPr>
          <a:lstStyle/>
          <a:p>
            <a:pPr defTabSz="685617"/>
            <a:endParaRPr lang="zh-CN" altLang="en-US" sz="1300"/>
          </a:p>
        </p:txBody>
      </p:sp>
      <p:sp>
        <p:nvSpPr>
          <p:cNvPr id="44" name="TextBox 43"/>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809794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53" presetClass="entr" presetSubtype="16" fill="hold" grpId="0" nodeType="afterEffect">
                                  <p:stCondLst>
                                    <p:cond delay="10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300"/>
                                  </p:stCondLst>
                                  <p:childTnLst>
                                    <p:set>
                                      <p:cBhvr>
                                        <p:cTn id="36" dur="1" fill="hold">
                                          <p:stCondLst>
                                            <p:cond delay="0"/>
                                          </p:stCondLst>
                                        </p:cTn>
                                        <p:tgtEl>
                                          <p:spTgt spid="39"/>
                                        </p:tgtEl>
                                        <p:attrNameLst>
                                          <p:attrName>style.visibility</p:attrName>
                                        </p:attrNameLst>
                                      </p:cBhvr>
                                      <p:to>
                                        <p:strVal val="visible"/>
                                      </p:to>
                                    </p:set>
                                    <p:anim calcmode="lin" valueType="num">
                                      <p:cBhvr>
                                        <p:cTn id="37" dur="800" fill="hold"/>
                                        <p:tgtEl>
                                          <p:spTgt spid="39"/>
                                        </p:tgtEl>
                                        <p:attrNameLst>
                                          <p:attrName>ppt_w</p:attrName>
                                        </p:attrNameLst>
                                      </p:cBhvr>
                                      <p:tavLst>
                                        <p:tav tm="0">
                                          <p:val>
                                            <p:fltVal val="0"/>
                                          </p:val>
                                        </p:tav>
                                        <p:tav tm="100000">
                                          <p:val>
                                            <p:strVal val="#ppt_w"/>
                                          </p:val>
                                        </p:tav>
                                      </p:tavLst>
                                    </p:anim>
                                    <p:anim calcmode="lin" valueType="num">
                                      <p:cBhvr>
                                        <p:cTn id="38" dur="800" fill="hold"/>
                                        <p:tgtEl>
                                          <p:spTgt spid="39"/>
                                        </p:tgtEl>
                                        <p:attrNameLst>
                                          <p:attrName>ppt_h</p:attrName>
                                        </p:attrNameLst>
                                      </p:cBhvr>
                                      <p:tavLst>
                                        <p:tav tm="0">
                                          <p:val>
                                            <p:fltVal val="0"/>
                                          </p:val>
                                        </p:tav>
                                        <p:tav tm="100000">
                                          <p:val>
                                            <p:strVal val="#ppt_h"/>
                                          </p:val>
                                        </p:tav>
                                      </p:tavLst>
                                    </p:anim>
                                    <p:animEffect transition="in" filter="fade">
                                      <p:cBhvr>
                                        <p:cTn id="39" dur="800"/>
                                        <p:tgtEl>
                                          <p:spTgt spid="3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300" fill="hold"/>
                                        <p:tgtEl>
                                          <p:spTgt spid="31"/>
                                        </p:tgtEl>
                                        <p:attrNameLst>
                                          <p:attrName>ppt_w</p:attrName>
                                        </p:attrNameLst>
                                      </p:cBhvr>
                                      <p:tavLst>
                                        <p:tav tm="0">
                                          <p:val>
                                            <p:fltVal val="0"/>
                                          </p:val>
                                        </p:tav>
                                        <p:tav tm="100000">
                                          <p:val>
                                            <p:strVal val="#ppt_w"/>
                                          </p:val>
                                        </p:tav>
                                      </p:tavLst>
                                    </p:anim>
                                    <p:anim calcmode="lin" valueType="num">
                                      <p:cBhvr>
                                        <p:cTn id="53" dur="300" fill="hold"/>
                                        <p:tgtEl>
                                          <p:spTgt spid="31"/>
                                        </p:tgtEl>
                                        <p:attrNameLst>
                                          <p:attrName>ppt_h</p:attrName>
                                        </p:attrNameLst>
                                      </p:cBhvr>
                                      <p:tavLst>
                                        <p:tav tm="0">
                                          <p:val>
                                            <p:fltVal val="0"/>
                                          </p:val>
                                        </p:tav>
                                        <p:tav tm="100000">
                                          <p:val>
                                            <p:strVal val="#ppt_h"/>
                                          </p:val>
                                        </p:tav>
                                      </p:tavLst>
                                    </p:anim>
                                    <p:animEffect transition="in" filter="fade">
                                      <p:cBhvr>
                                        <p:cTn id="54" dur="300"/>
                                        <p:tgtEl>
                                          <p:spTgt spid="3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Effect transition="in" filter="fade">
                                      <p:cBhvr>
                                        <p:cTn id="59" dur="500"/>
                                        <p:tgtEl>
                                          <p:spTgt spid="42"/>
                                        </p:tgtEl>
                                      </p:cBhvr>
                                    </p:animEffect>
                                  </p:childTnLst>
                                </p:cTn>
                              </p:par>
                            </p:childTnLst>
                          </p:cTn>
                        </p:par>
                        <p:par>
                          <p:cTn id="60" fill="hold">
                            <p:stCondLst>
                              <p:cond delay="2100"/>
                            </p:stCondLst>
                            <p:childTnLst>
                              <p:par>
                                <p:cTn id="61" presetID="53" presetClass="entr" presetSubtype="16" fill="hold" grpId="0" nodeType="afterEffect">
                                  <p:stCondLst>
                                    <p:cond delay="20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Effect transition="in" filter="fade">
                                      <p:cBhvr>
                                        <p:cTn id="65" dur="500"/>
                                        <p:tgtEl>
                                          <p:spTgt spid="3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600" fill="hold"/>
                                        <p:tgtEl>
                                          <p:spTgt spid="37"/>
                                        </p:tgtEl>
                                        <p:attrNameLst>
                                          <p:attrName>ppt_w</p:attrName>
                                        </p:attrNameLst>
                                      </p:cBhvr>
                                      <p:tavLst>
                                        <p:tav tm="0">
                                          <p:val>
                                            <p:fltVal val="0"/>
                                          </p:val>
                                        </p:tav>
                                        <p:tav tm="100000">
                                          <p:val>
                                            <p:strVal val="#ppt_w"/>
                                          </p:val>
                                        </p:tav>
                                      </p:tavLst>
                                    </p:anim>
                                    <p:anim calcmode="lin" valueType="num">
                                      <p:cBhvr>
                                        <p:cTn id="69" dur="600" fill="hold"/>
                                        <p:tgtEl>
                                          <p:spTgt spid="37"/>
                                        </p:tgtEl>
                                        <p:attrNameLst>
                                          <p:attrName>ppt_h</p:attrName>
                                        </p:attrNameLst>
                                      </p:cBhvr>
                                      <p:tavLst>
                                        <p:tav tm="0">
                                          <p:val>
                                            <p:fltVal val="0"/>
                                          </p:val>
                                        </p:tav>
                                        <p:tav tm="100000">
                                          <p:val>
                                            <p:strVal val="#ppt_h"/>
                                          </p:val>
                                        </p:tav>
                                      </p:tavLst>
                                    </p:anim>
                                    <p:animEffect transition="in" filter="fade">
                                      <p:cBhvr>
                                        <p:cTn id="70" dur="600"/>
                                        <p:tgtEl>
                                          <p:spTgt spid="3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500" fill="hold"/>
                                        <p:tgtEl>
                                          <p:spTgt spid="40"/>
                                        </p:tgtEl>
                                        <p:attrNameLst>
                                          <p:attrName>ppt_w</p:attrName>
                                        </p:attrNameLst>
                                      </p:cBhvr>
                                      <p:tavLst>
                                        <p:tav tm="0">
                                          <p:val>
                                            <p:fltVal val="0"/>
                                          </p:val>
                                        </p:tav>
                                        <p:tav tm="100000">
                                          <p:val>
                                            <p:strVal val="#ppt_w"/>
                                          </p:val>
                                        </p:tav>
                                      </p:tavLst>
                                    </p:anim>
                                    <p:anim calcmode="lin" valueType="num">
                                      <p:cBhvr>
                                        <p:cTn id="74" dur="500" fill="hold"/>
                                        <p:tgtEl>
                                          <p:spTgt spid="40"/>
                                        </p:tgtEl>
                                        <p:attrNameLst>
                                          <p:attrName>ppt_h</p:attrName>
                                        </p:attrNameLst>
                                      </p:cBhvr>
                                      <p:tavLst>
                                        <p:tav tm="0">
                                          <p:val>
                                            <p:fltVal val="0"/>
                                          </p:val>
                                        </p:tav>
                                        <p:tav tm="100000">
                                          <p:val>
                                            <p:strVal val="#ppt_h"/>
                                          </p:val>
                                        </p:tav>
                                      </p:tavLst>
                                    </p:anim>
                                    <p:animEffect transition="in" filter="fade">
                                      <p:cBhvr>
                                        <p:cTn id="75" dur="500"/>
                                        <p:tgtEl>
                                          <p:spTgt spid="40"/>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41"/>
                                        </p:tgtEl>
                                        <p:attrNameLst>
                                          <p:attrName>style.visibility</p:attrName>
                                        </p:attrNameLst>
                                      </p:cBhvr>
                                      <p:to>
                                        <p:strVal val="visible"/>
                                      </p:to>
                                    </p:set>
                                    <p:anim calcmode="lin" valueType="num">
                                      <p:cBhvr>
                                        <p:cTn id="78" dur="500" fill="hold"/>
                                        <p:tgtEl>
                                          <p:spTgt spid="41"/>
                                        </p:tgtEl>
                                        <p:attrNameLst>
                                          <p:attrName>ppt_w</p:attrName>
                                        </p:attrNameLst>
                                      </p:cBhvr>
                                      <p:tavLst>
                                        <p:tav tm="0">
                                          <p:val>
                                            <p:fltVal val="0"/>
                                          </p:val>
                                        </p:tav>
                                        <p:tav tm="100000">
                                          <p:val>
                                            <p:strVal val="#ppt_w"/>
                                          </p:val>
                                        </p:tav>
                                      </p:tavLst>
                                    </p:anim>
                                    <p:anim calcmode="lin" valueType="num">
                                      <p:cBhvr>
                                        <p:cTn id="79" dur="500" fill="hold"/>
                                        <p:tgtEl>
                                          <p:spTgt spid="41"/>
                                        </p:tgtEl>
                                        <p:attrNameLst>
                                          <p:attrName>ppt_h</p:attrName>
                                        </p:attrNameLst>
                                      </p:cBhvr>
                                      <p:tavLst>
                                        <p:tav tm="0">
                                          <p:val>
                                            <p:fltVal val="0"/>
                                          </p:val>
                                        </p:tav>
                                        <p:tav tm="100000">
                                          <p:val>
                                            <p:strVal val="#ppt_h"/>
                                          </p:val>
                                        </p:tav>
                                      </p:tavLst>
                                    </p:anim>
                                    <p:animEffect transition="in" filter="fade">
                                      <p:cBhvr>
                                        <p:cTn id="80" dur="500"/>
                                        <p:tgtEl>
                                          <p:spTgt spid="41"/>
                                        </p:tgtEl>
                                      </p:cBhvr>
                                    </p:animEffect>
                                  </p:childTnLst>
                                </p:cTn>
                              </p:par>
                            </p:childTnLst>
                          </p:cTn>
                        </p:par>
                        <p:par>
                          <p:cTn id="81" fill="hold">
                            <p:stCondLst>
                              <p:cond delay="2800"/>
                            </p:stCondLst>
                            <p:childTnLst>
                              <p:par>
                                <p:cTn id="82" presetID="53"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p:cTn id="89" dur="300" fill="hold"/>
                                        <p:tgtEl>
                                          <p:spTgt spid="35"/>
                                        </p:tgtEl>
                                        <p:attrNameLst>
                                          <p:attrName>ppt_w</p:attrName>
                                        </p:attrNameLst>
                                      </p:cBhvr>
                                      <p:tavLst>
                                        <p:tav tm="0">
                                          <p:val>
                                            <p:fltVal val="0"/>
                                          </p:val>
                                        </p:tav>
                                        <p:tav tm="100000">
                                          <p:val>
                                            <p:strVal val="#ppt_w"/>
                                          </p:val>
                                        </p:tav>
                                      </p:tavLst>
                                    </p:anim>
                                    <p:anim calcmode="lin" valueType="num">
                                      <p:cBhvr>
                                        <p:cTn id="90" dur="300" fill="hold"/>
                                        <p:tgtEl>
                                          <p:spTgt spid="35"/>
                                        </p:tgtEl>
                                        <p:attrNameLst>
                                          <p:attrName>ppt_h</p:attrName>
                                        </p:attrNameLst>
                                      </p:cBhvr>
                                      <p:tavLst>
                                        <p:tav tm="0">
                                          <p:val>
                                            <p:fltVal val="0"/>
                                          </p:val>
                                        </p:tav>
                                        <p:tav tm="100000">
                                          <p:val>
                                            <p:strVal val="#ppt_h"/>
                                          </p:val>
                                        </p:tav>
                                      </p:tavLst>
                                    </p:anim>
                                    <p:animEffect transition="in" filter="fade">
                                      <p:cBhvr>
                                        <p:cTn id="91" dur="300"/>
                                        <p:tgtEl>
                                          <p:spTgt spid="35"/>
                                        </p:tgtEl>
                                      </p:cBhvr>
                                    </p:animEffect>
                                  </p:childTnLst>
                                </p:cTn>
                              </p:par>
                            </p:childTnLst>
                          </p:cTn>
                        </p:par>
                        <p:par>
                          <p:cTn id="92" fill="hold">
                            <p:stCondLst>
                              <p:cond delay="3300"/>
                            </p:stCondLst>
                            <p:childTnLst>
                              <p:par>
                                <p:cTn id="93" presetID="53" presetClass="entr" presetSubtype="16"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 calcmode="lin" valueType="num">
                                      <p:cBhvr>
                                        <p:cTn id="95" dur="400" fill="hold"/>
                                        <p:tgtEl>
                                          <p:spTgt spid="14"/>
                                        </p:tgtEl>
                                        <p:attrNameLst>
                                          <p:attrName>ppt_w</p:attrName>
                                        </p:attrNameLst>
                                      </p:cBhvr>
                                      <p:tavLst>
                                        <p:tav tm="0">
                                          <p:val>
                                            <p:fltVal val="0"/>
                                          </p:val>
                                        </p:tav>
                                        <p:tav tm="100000">
                                          <p:val>
                                            <p:strVal val="#ppt_w"/>
                                          </p:val>
                                        </p:tav>
                                      </p:tavLst>
                                    </p:anim>
                                    <p:anim calcmode="lin" valueType="num">
                                      <p:cBhvr>
                                        <p:cTn id="96" dur="400" fill="hold"/>
                                        <p:tgtEl>
                                          <p:spTgt spid="14"/>
                                        </p:tgtEl>
                                        <p:attrNameLst>
                                          <p:attrName>ppt_h</p:attrName>
                                        </p:attrNameLst>
                                      </p:cBhvr>
                                      <p:tavLst>
                                        <p:tav tm="0">
                                          <p:val>
                                            <p:fltVal val="0"/>
                                          </p:val>
                                        </p:tav>
                                        <p:tav tm="100000">
                                          <p:val>
                                            <p:strVal val="#ppt_h"/>
                                          </p:val>
                                        </p:tav>
                                      </p:tavLst>
                                    </p:anim>
                                    <p:animEffect transition="in" filter="fade">
                                      <p:cBhvr>
                                        <p:cTn id="97" dur="400"/>
                                        <p:tgtEl>
                                          <p:spTgt spid="14"/>
                                        </p:tgtEl>
                                      </p:cBhvr>
                                    </p:animEffect>
                                  </p:childTnLst>
                                </p:cTn>
                              </p:par>
                              <p:par>
                                <p:cTn id="98" presetID="53" presetClass="entr" presetSubtype="16" fill="hold" nodeType="withEffect">
                                  <p:stCondLst>
                                    <p:cond delay="0"/>
                                  </p:stCondLst>
                                  <p:childTnLst>
                                    <p:set>
                                      <p:cBhvr>
                                        <p:cTn id="99" dur="1" fill="hold">
                                          <p:stCondLst>
                                            <p:cond delay="0"/>
                                          </p:stCondLst>
                                        </p:cTn>
                                        <p:tgtEl>
                                          <p:spTgt spid="11"/>
                                        </p:tgtEl>
                                        <p:attrNameLst>
                                          <p:attrName>style.visibility</p:attrName>
                                        </p:attrNameLst>
                                      </p:cBhvr>
                                      <p:to>
                                        <p:strVal val="visible"/>
                                      </p:to>
                                    </p:set>
                                    <p:anim calcmode="lin" valueType="num">
                                      <p:cBhvr>
                                        <p:cTn id="100" dur="400" fill="hold"/>
                                        <p:tgtEl>
                                          <p:spTgt spid="11"/>
                                        </p:tgtEl>
                                        <p:attrNameLst>
                                          <p:attrName>ppt_w</p:attrName>
                                        </p:attrNameLst>
                                      </p:cBhvr>
                                      <p:tavLst>
                                        <p:tav tm="0">
                                          <p:val>
                                            <p:fltVal val="0"/>
                                          </p:val>
                                        </p:tav>
                                        <p:tav tm="100000">
                                          <p:val>
                                            <p:strVal val="#ppt_w"/>
                                          </p:val>
                                        </p:tav>
                                      </p:tavLst>
                                    </p:anim>
                                    <p:anim calcmode="lin" valueType="num">
                                      <p:cBhvr>
                                        <p:cTn id="101" dur="400" fill="hold"/>
                                        <p:tgtEl>
                                          <p:spTgt spid="11"/>
                                        </p:tgtEl>
                                        <p:attrNameLst>
                                          <p:attrName>ppt_h</p:attrName>
                                        </p:attrNameLst>
                                      </p:cBhvr>
                                      <p:tavLst>
                                        <p:tav tm="0">
                                          <p:val>
                                            <p:fltVal val="0"/>
                                          </p:val>
                                        </p:tav>
                                        <p:tav tm="100000">
                                          <p:val>
                                            <p:strVal val="#ppt_h"/>
                                          </p:val>
                                        </p:tav>
                                      </p:tavLst>
                                    </p:anim>
                                    <p:animEffect transition="in" filter="fade">
                                      <p:cBhvr>
                                        <p:cTn id="102" dur="400"/>
                                        <p:tgtEl>
                                          <p:spTgt spid="11"/>
                                        </p:tgtEl>
                                      </p:cBhvr>
                                    </p:animEffect>
                                  </p:childTnLst>
                                </p:cTn>
                              </p:par>
                            </p:childTnLst>
                          </p:cTn>
                        </p:par>
                        <p:par>
                          <p:cTn id="103" fill="hold">
                            <p:stCondLst>
                              <p:cond delay="3700"/>
                            </p:stCondLst>
                            <p:childTnLst>
                              <p:par>
                                <p:cTn id="104" presetID="53" presetClass="entr" presetSubtype="16" fill="hold" grpId="0" nodeType="after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600" fill="hold"/>
                                        <p:tgtEl>
                                          <p:spTgt spid="22"/>
                                        </p:tgtEl>
                                        <p:attrNameLst>
                                          <p:attrName>ppt_w</p:attrName>
                                        </p:attrNameLst>
                                      </p:cBhvr>
                                      <p:tavLst>
                                        <p:tav tm="0">
                                          <p:val>
                                            <p:fltVal val="0"/>
                                          </p:val>
                                        </p:tav>
                                        <p:tav tm="100000">
                                          <p:val>
                                            <p:strVal val="#ppt_w"/>
                                          </p:val>
                                        </p:tav>
                                      </p:tavLst>
                                    </p:anim>
                                    <p:anim calcmode="lin" valueType="num">
                                      <p:cBhvr>
                                        <p:cTn id="107" dur="600" fill="hold"/>
                                        <p:tgtEl>
                                          <p:spTgt spid="22"/>
                                        </p:tgtEl>
                                        <p:attrNameLst>
                                          <p:attrName>ppt_h</p:attrName>
                                        </p:attrNameLst>
                                      </p:cBhvr>
                                      <p:tavLst>
                                        <p:tav tm="0">
                                          <p:val>
                                            <p:fltVal val="0"/>
                                          </p:val>
                                        </p:tav>
                                        <p:tav tm="100000">
                                          <p:val>
                                            <p:strVal val="#ppt_h"/>
                                          </p:val>
                                        </p:tav>
                                      </p:tavLst>
                                    </p:anim>
                                    <p:animEffect transition="in" filter="fade">
                                      <p:cBhvr>
                                        <p:cTn id="108" dur="600"/>
                                        <p:tgtEl>
                                          <p:spTgt spid="22"/>
                                        </p:tgtEl>
                                      </p:cBhvr>
                                    </p:animEffect>
                                  </p:childTnLst>
                                </p:cTn>
                              </p:par>
                              <p:par>
                                <p:cTn id="109" presetID="53" presetClass="entr" presetSubtype="16" fill="hold" nodeType="withEffect">
                                  <p:stCondLst>
                                    <p:cond delay="200"/>
                                  </p:stCondLst>
                                  <p:childTnLst>
                                    <p:set>
                                      <p:cBhvr>
                                        <p:cTn id="110" dur="1" fill="hold">
                                          <p:stCondLst>
                                            <p:cond delay="0"/>
                                          </p:stCondLst>
                                        </p:cTn>
                                        <p:tgtEl>
                                          <p:spTgt spid="19"/>
                                        </p:tgtEl>
                                        <p:attrNameLst>
                                          <p:attrName>style.visibility</p:attrName>
                                        </p:attrNameLst>
                                      </p:cBhvr>
                                      <p:to>
                                        <p:strVal val="visible"/>
                                      </p:to>
                                    </p:set>
                                    <p:anim calcmode="lin" valueType="num">
                                      <p:cBhvr>
                                        <p:cTn id="111" dur="600" fill="hold"/>
                                        <p:tgtEl>
                                          <p:spTgt spid="19"/>
                                        </p:tgtEl>
                                        <p:attrNameLst>
                                          <p:attrName>ppt_w</p:attrName>
                                        </p:attrNameLst>
                                      </p:cBhvr>
                                      <p:tavLst>
                                        <p:tav tm="0">
                                          <p:val>
                                            <p:fltVal val="0"/>
                                          </p:val>
                                        </p:tav>
                                        <p:tav tm="100000">
                                          <p:val>
                                            <p:strVal val="#ppt_w"/>
                                          </p:val>
                                        </p:tav>
                                      </p:tavLst>
                                    </p:anim>
                                    <p:anim calcmode="lin" valueType="num">
                                      <p:cBhvr>
                                        <p:cTn id="112" dur="600" fill="hold"/>
                                        <p:tgtEl>
                                          <p:spTgt spid="19"/>
                                        </p:tgtEl>
                                        <p:attrNameLst>
                                          <p:attrName>ppt_h</p:attrName>
                                        </p:attrNameLst>
                                      </p:cBhvr>
                                      <p:tavLst>
                                        <p:tav tm="0">
                                          <p:val>
                                            <p:fltVal val="0"/>
                                          </p:val>
                                        </p:tav>
                                        <p:tav tm="100000">
                                          <p:val>
                                            <p:strVal val="#ppt_h"/>
                                          </p:val>
                                        </p:tav>
                                      </p:tavLst>
                                    </p:anim>
                                    <p:animEffect transition="in" filter="fade">
                                      <p:cBhvr>
                                        <p:cTn id="113" dur="600"/>
                                        <p:tgtEl>
                                          <p:spTgt spid="19"/>
                                        </p:tgtEl>
                                      </p:cBhvr>
                                    </p:animEffect>
                                  </p:childTnLst>
                                </p:cTn>
                              </p:par>
                            </p:childTnLst>
                          </p:cTn>
                        </p:par>
                        <p:par>
                          <p:cTn id="114" fill="hold">
                            <p:stCondLst>
                              <p:cond delay="4500"/>
                            </p:stCondLst>
                            <p:childTnLst>
                              <p:par>
                                <p:cTn id="115" presetID="52" presetClass="entr" presetSubtype="0" fill="hold" grpId="0" nodeType="afterEffect">
                                  <p:stCondLst>
                                    <p:cond delay="0"/>
                                  </p:stCondLst>
                                  <p:childTnLst>
                                    <p:set>
                                      <p:cBhvr>
                                        <p:cTn id="116" dur="1" fill="hold">
                                          <p:stCondLst>
                                            <p:cond delay="0"/>
                                          </p:stCondLst>
                                        </p:cTn>
                                        <p:tgtEl>
                                          <p:spTgt spid="23"/>
                                        </p:tgtEl>
                                        <p:attrNameLst>
                                          <p:attrName>style.visibility</p:attrName>
                                        </p:attrNameLst>
                                      </p:cBhvr>
                                      <p:to>
                                        <p:strVal val="visible"/>
                                      </p:to>
                                    </p:set>
                                    <p:animScale>
                                      <p:cBhvr>
                                        <p:cTn id="117"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8" dur="1000" decel="50000" fill="hold">
                                          <p:stCondLst>
                                            <p:cond delay="0"/>
                                          </p:stCondLst>
                                        </p:cTn>
                                        <p:tgtEl>
                                          <p:spTgt spid="23"/>
                                        </p:tgtEl>
                                        <p:attrNameLst>
                                          <p:attrName>ppt_x</p:attrName>
                                          <p:attrName>ppt_y</p:attrName>
                                        </p:attrNameLst>
                                      </p:cBhvr>
                                    </p:animMotion>
                                    <p:animEffect transition="in" filter="fade">
                                      <p:cBhvr>
                                        <p:cTn id="119" dur="1000"/>
                                        <p:tgtEl>
                                          <p:spTgt spid="23"/>
                                        </p:tgtEl>
                                      </p:cBhvr>
                                    </p:animEffect>
                                  </p:childTnLst>
                                </p:cTn>
                              </p:par>
                              <p:par>
                                <p:cTn id="120" presetID="52" presetClass="entr" presetSubtype="0"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Scale>
                                      <p:cBhvr>
                                        <p:cTn id="122"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3" dur="1000" decel="50000" fill="hold">
                                          <p:stCondLst>
                                            <p:cond delay="0"/>
                                          </p:stCondLst>
                                        </p:cTn>
                                        <p:tgtEl>
                                          <p:spTgt spid="24"/>
                                        </p:tgtEl>
                                        <p:attrNameLst>
                                          <p:attrName>ppt_x</p:attrName>
                                          <p:attrName>ppt_y</p:attrName>
                                        </p:attrNameLst>
                                      </p:cBhvr>
                                    </p:animMotion>
                                    <p:animEffect transition="in" filter="fade">
                                      <p:cBhvr>
                                        <p:cTn id="124" dur="1000"/>
                                        <p:tgtEl>
                                          <p:spTgt spid="24"/>
                                        </p:tgtEl>
                                      </p:cBhvr>
                                    </p:animEffect>
                                  </p:childTnLst>
                                </p:cTn>
                              </p:par>
                              <p:par>
                                <p:cTn id="125" presetID="52" presetClass="entr" presetSubtype="0" fill="hold" grpId="0" nodeType="withEffect">
                                  <p:stCondLst>
                                    <p:cond delay="200"/>
                                  </p:stCondLst>
                                  <p:childTnLst>
                                    <p:set>
                                      <p:cBhvr>
                                        <p:cTn id="126" dur="1" fill="hold">
                                          <p:stCondLst>
                                            <p:cond delay="0"/>
                                          </p:stCondLst>
                                        </p:cTn>
                                        <p:tgtEl>
                                          <p:spTgt spid="26"/>
                                        </p:tgtEl>
                                        <p:attrNameLst>
                                          <p:attrName>style.visibility</p:attrName>
                                        </p:attrNameLst>
                                      </p:cBhvr>
                                      <p:to>
                                        <p:strVal val="visible"/>
                                      </p:to>
                                    </p:set>
                                    <p:animScale>
                                      <p:cBhvr>
                                        <p:cTn id="127"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8" dur="1000" decel="50000" fill="hold">
                                          <p:stCondLst>
                                            <p:cond delay="0"/>
                                          </p:stCondLst>
                                        </p:cTn>
                                        <p:tgtEl>
                                          <p:spTgt spid="26"/>
                                        </p:tgtEl>
                                        <p:attrNameLst>
                                          <p:attrName>ppt_x</p:attrName>
                                          <p:attrName>ppt_y</p:attrName>
                                        </p:attrNameLst>
                                      </p:cBhvr>
                                    </p:animMotion>
                                    <p:animEffect transition="in" filter="fade">
                                      <p:cBhvr>
                                        <p:cTn id="129" dur="1000"/>
                                        <p:tgtEl>
                                          <p:spTgt spid="26"/>
                                        </p:tgtEl>
                                      </p:cBhvr>
                                    </p:animEffect>
                                  </p:childTnLst>
                                </p:cTn>
                              </p:par>
                              <p:par>
                                <p:cTn id="130" presetID="52" presetClass="entr" presetSubtype="0" fill="hold" grpId="0" nodeType="withEffect">
                                  <p:stCondLst>
                                    <p:cond delay="200"/>
                                  </p:stCondLst>
                                  <p:childTnLst>
                                    <p:set>
                                      <p:cBhvr>
                                        <p:cTn id="131" dur="1" fill="hold">
                                          <p:stCondLst>
                                            <p:cond delay="0"/>
                                          </p:stCondLst>
                                        </p:cTn>
                                        <p:tgtEl>
                                          <p:spTgt spid="25"/>
                                        </p:tgtEl>
                                        <p:attrNameLst>
                                          <p:attrName>style.visibility</p:attrName>
                                        </p:attrNameLst>
                                      </p:cBhvr>
                                      <p:to>
                                        <p:strVal val="visible"/>
                                      </p:to>
                                    </p:set>
                                    <p:animScale>
                                      <p:cBhvr>
                                        <p:cTn id="132"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3" dur="1000" decel="50000" fill="hold">
                                          <p:stCondLst>
                                            <p:cond delay="0"/>
                                          </p:stCondLst>
                                        </p:cTn>
                                        <p:tgtEl>
                                          <p:spTgt spid="25"/>
                                        </p:tgtEl>
                                        <p:attrNameLst>
                                          <p:attrName>ppt_x</p:attrName>
                                          <p:attrName>ppt_y</p:attrName>
                                        </p:attrNameLst>
                                      </p:cBhvr>
                                    </p:animMotion>
                                    <p:animEffect transition="in" filter="fade">
                                      <p:cBhvr>
                                        <p:cTn id="134" dur="1000"/>
                                        <p:tgtEl>
                                          <p:spTgt spid="25"/>
                                        </p:tgtEl>
                                      </p:cBhvr>
                                    </p:animEffect>
                                  </p:childTnLst>
                                </p:cTn>
                              </p:par>
                              <p:par>
                                <p:cTn id="135" presetID="52" presetClass="entr" presetSubtype="0" fill="hold" grpId="0" nodeType="withEffect">
                                  <p:stCondLst>
                                    <p:cond delay="400"/>
                                  </p:stCondLst>
                                  <p:childTnLst>
                                    <p:set>
                                      <p:cBhvr>
                                        <p:cTn id="136" dur="1" fill="hold">
                                          <p:stCondLst>
                                            <p:cond delay="0"/>
                                          </p:stCondLst>
                                        </p:cTn>
                                        <p:tgtEl>
                                          <p:spTgt spid="28"/>
                                        </p:tgtEl>
                                        <p:attrNameLst>
                                          <p:attrName>style.visibility</p:attrName>
                                        </p:attrNameLst>
                                      </p:cBhvr>
                                      <p:to>
                                        <p:strVal val="visible"/>
                                      </p:to>
                                    </p:set>
                                    <p:animScale>
                                      <p:cBhvr>
                                        <p:cTn id="137"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8" dur="1000" decel="50000" fill="hold">
                                          <p:stCondLst>
                                            <p:cond delay="0"/>
                                          </p:stCondLst>
                                        </p:cTn>
                                        <p:tgtEl>
                                          <p:spTgt spid="28"/>
                                        </p:tgtEl>
                                        <p:attrNameLst>
                                          <p:attrName>ppt_x</p:attrName>
                                          <p:attrName>ppt_y</p:attrName>
                                        </p:attrNameLst>
                                      </p:cBhvr>
                                    </p:animMotion>
                                    <p:animEffect transition="in" filter="fade">
                                      <p:cBhvr>
                                        <p:cTn id="139" dur="1000"/>
                                        <p:tgtEl>
                                          <p:spTgt spid="28"/>
                                        </p:tgtEl>
                                      </p:cBhvr>
                                    </p:animEffect>
                                  </p:childTnLst>
                                </p:cTn>
                              </p:par>
                              <p:par>
                                <p:cTn id="140" presetID="52" presetClass="entr" presetSubtype="0" fill="hold" grpId="0" nodeType="withEffect">
                                  <p:stCondLst>
                                    <p:cond delay="400"/>
                                  </p:stCondLst>
                                  <p:childTnLst>
                                    <p:set>
                                      <p:cBhvr>
                                        <p:cTn id="141" dur="1" fill="hold">
                                          <p:stCondLst>
                                            <p:cond delay="0"/>
                                          </p:stCondLst>
                                        </p:cTn>
                                        <p:tgtEl>
                                          <p:spTgt spid="27"/>
                                        </p:tgtEl>
                                        <p:attrNameLst>
                                          <p:attrName>style.visibility</p:attrName>
                                        </p:attrNameLst>
                                      </p:cBhvr>
                                      <p:to>
                                        <p:strVal val="visible"/>
                                      </p:to>
                                    </p:set>
                                    <p:animScale>
                                      <p:cBhvr>
                                        <p:cTn id="142"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3" dur="1000" decel="50000" fill="hold">
                                          <p:stCondLst>
                                            <p:cond delay="0"/>
                                          </p:stCondLst>
                                        </p:cTn>
                                        <p:tgtEl>
                                          <p:spTgt spid="27"/>
                                        </p:tgtEl>
                                        <p:attrNameLst>
                                          <p:attrName>ppt_x</p:attrName>
                                          <p:attrName>ppt_y</p:attrName>
                                        </p:attrNameLst>
                                      </p:cBhvr>
                                    </p:animMotion>
                                    <p:animEffect transition="in" filter="fade">
                                      <p:cBhvr>
                                        <p:cTn id="144" dur="1000"/>
                                        <p:tgtEl>
                                          <p:spTgt spid="27"/>
                                        </p:tgtEl>
                                      </p:cBhvr>
                                    </p:animEffect>
                                  </p:childTnLst>
                                </p:cTn>
                              </p:par>
                              <p:par>
                                <p:cTn id="145" presetID="52" presetClass="entr" presetSubtype="0" fill="hold" grpId="0" nodeType="withEffect">
                                  <p:stCondLst>
                                    <p:cond delay="600"/>
                                  </p:stCondLst>
                                  <p:childTnLst>
                                    <p:set>
                                      <p:cBhvr>
                                        <p:cTn id="146" dur="1" fill="hold">
                                          <p:stCondLst>
                                            <p:cond delay="0"/>
                                          </p:stCondLst>
                                        </p:cTn>
                                        <p:tgtEl>
                                          <p:spTgt spid="30"/>
                                        </p:tgtEl>
                                        <p:attrNameLst>
                                          <p:attrName>style.visibility</p:attrName>
                                        </p:attrNameLst>
                                      </p:cBhvr>
                                      <p:to>
                                        <p:strVal val="visible"/>
                                      </p:to>
                                    </p:set>
                                    <p:animScale>
                                      <p:cBhvr>
                                        <p:cTn id="14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8" dur="1000" decel="50000" fill="hold">
                                          <p:stCondLst>
                                            <p:cond delay="0"/>
                                          </p:stCondLst>
                                        </p:cTn>
                                        <p:tgtEl>
                                          <p:spTgt spid="30"/>
                                        </p:tgtEl>
                                        <p:attrNameLst>
                                          <p:attrName>ppt_x</p:attrName>
                                          <p:attrName>ppt_y</p:attrName>
                                        </p:attrNameLst>
                                      </p:cBhvr>
                                    </p:animMotion>
                                    <p:animEffect transition="in" filter="fade">
                                      <p:cBhvr>
                                        <p:cTn id="149" dur="1000"/>
                                        <p:tgtEl>
                                          <p:spTgt spid="30"/>
                                        </p:tgtEl>
                                      </p:cBhvr>
                                    </p:animEffect>
                                  </p:childTnLst>
                                </p:cTn>
                              </p:par>
                              <p:par>
                                <p:cTn id="150" presetID="52" presetClass="entr" presetSubtype="0" fill="hold" grpId="0" nodeType="withEffect">
                                  <p:stCondLst>
                                    <p:cond delay="600"/>
                                  </p:stCondLst>
                                  <p:childTnLst>
                                    <p:set>
                                      <p:cBhvr>
                                        <p:cTn id="151" dur="1" fill="hold">
                                          <p:stCondLst>
                                            <p:cond delay="0"/>
                                          </p:stCondLst>
                                        </p:cTn>
                                        <p:tgtEl>
                                          <p:spTgt spid="29"/>
                                        </p:tgtEl>
                                        <p:attrNameLst>
                                          <p:attrName>style.visibility</p:attrName>
                                        </p:attrNameLst>
                                      </p:cBhvr>
                                      <p:to>
                                        <p:strVal val="visible"/>
                                      </p:to>
                                    </p:set>
                                    <p:animScale>
                                      <p:cBhvr>
                                        <p:cTn id="152"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3" dur="1000" decel="50000" fill="hold">
                                          <p:stCondLst>
                                            <p:cond delay="0"/>
                                          </p:stCondLst>
                                        </p:cTn>
                                        <p:tgtEl>
                                          <p:spTgt spid="29"/>
                                        </p:tgtEl>
                                        <p:attrNameLst>
                                          <p:attrName>ppt_x</p:attrName>
                                          <p:attrName>ppt_y</p:attrName>
                                        </p:attrNameLst>
                                      </p:cBhvr>
                                    </p:animMotion>
                                    <p:animEffect transition="in" filter="fade">
                                      <p:cBhvr>
                                        <p:cTn id="154" dur="1000"/>
                                        <p:tgtEl>
                                          <p:spTgt spid="29"/>
                                        </p:tgtEl>
                                      </p:cBhvr>
                                    </p:animEffect>
                                  </p:childTnLst>
                                </p:cTn>
                              </p:par>
                            </p:childTnLst>
                          </p:cTn>
                        </p:par>
                        <p:par>
                          <p:cTn id="155" fill="hold">
                            <p:stCondLst>
                              <p:cond delay="6100"/>
                            </p:stCondLst>
                            <p:childTnLst>
                              <p:par>
                                <p:cTn id="156" presetID="2" presetClass="entr" presetSubtype="9" fill="hold" grpId="0" nodeType="afterEffect">
                                  <p:stCondLst>
                                    <p:cond delay="0"/>
                                  </p:stCondLst>
                                  <p:childTnLst>
                                    <p:set>
                                      <p:cBhvr>
                                        <p:cTn id="157" dur="1" fill="hold">
                                          <p:stCondLst>
                                            <p:cond delay="0"/>
                                          </p:stCondLst>
                                        </p:cTn>
                                        <p:tgtEl>
                                          <p:spTgt spid="3"/>
                                        </p:tgtEl>
                                        <p:attrNameLst>
                                          <p:attrName>style.visibility</p:attrName>
                                        </p:attrNameLst>
                                      </p:cBhvr>
                                      <p:to>
                                        <p:strVal val="visible"/>
                                      </p:to>
                                    </p:set>
                                    <p:anim calcmode="lin" valueType="num">
                                      <p:cBhvr additive="base">
                                        <p:cTn id="158" dur="500" fill="hold"/>
                                        <p:tgtEl>
                                          <p:spTgt spid="3"/>
                                        </p:tgtEl>
                                        <p:attrNameLst>
                                          <p:attrName>ppt_x</p:attrName>
                                        </p:attrNameLst>
                                      </p:cBhvr>
                                      <p:tavLst>
                                        <p:tav tm="0">
                                          <p:val>
                                            <p:strVal val="0-#ppt_w/2"/>
                                          </p:val>
                                        </p:tav>
                                        <p:tav tm="100000">
                                          <p:val>
                                            <p:strVal val="#ppt_x"/>
                                          </p:val>
                                        </p:tav>
                                      </p:tavLst>
                                    </p:anim>
                                    <p:anim calcmode="lin" valueType="num">
                                      <p:cBhvr additive="base">
                                        <p:cTn id="159" dur="500" fill="hold"/>
                                        <p:tgtEl>
                                          <p:spTgt spid="3"/>
                                        </p:tgtEl>
                                        <p:attrNameLst>
                                          <p:attrName>ppt_y</p:attrName>
                                        </p:attrNameLst>
                                      </p:cBhvr>
                                      <p:tavLst>
                                        <p:tav tm="0">
                                          <p:val>
                                            <p:strVal val="0-#ppt_h/2"/>
                                          </p:val>
                                        </p:tav>
                                        <p:tav tm="100000">
                                          <p:val>
                                            <p:strVal val="#ppt_y"/>
                                          </p:val>
                                        </p:tav>
                                      </p:tavLst>
                                    </p:anim>
                                  </p:childTnLst>
                                </p:cTn>
                              </p:par>
                            </p:childTnLst>
                          </p:cTn>
                        </p:par>
                        <p:par>
                          <p:cTn id="160" fill="hold">
                            <p:stCondLst>
                              <p:cond delay="6600"/>
                            </p:stCondLst>
                            <p:childTnLst>
                              <p:par>
                                <p:cTn id="161" presetID="2" presetClass="entr" presetSubtype="12" fill="hold" grpId="0" nodeType="afterEffect">
                                  <p:stCondLst>
                                    <p:cond delay="0"/>
                                  </p:stCondLst>
                                  <p:childTnLst>
                                    <p:set>
                                      <p:cBhvr>
                                        <p:cTn id="162" dur="1" fill="hold">
                                          <p:stCondLst>
                                            <p:cond delay="0"/>
                                          </p:stCondLst>
                                        </p:cTn>
                                        <p:tgtEl>
                                          <p:spTgt spid="5"/>
                                        </p:tgtEl>
                                        <p:attrNameLst>
                                          <p:attrName>style.visibility</p:attrName>
                                        </p:attrNameLst>
                                      </p:cBhvr>
                                      <p:to>
                                        <p:strVal val="visible"/>
                                      </p:to>
                                    </p:set>
                                    <p:anim calcmode="lin" valueType="num">
                                      <p:cBhvr additive="base">
                                        <p:cTn id="163" dur="500" fill="hold"/>
                                        <p:tgtEl>
                                          <p:spTgt spid="5"/>
                                        </p:tgtEl>
                                        <p:attrNameLst>
                                          <p:attrName>ppt_x</p:attrName>
                                        </p:attrNameLst>
                                      </p:cBhvr>
                                      <p:tavLst>
                                        <p:tav tm="0">
                                          <p:val>
                                            <p:strVal val="0-#ppt_w/2"/>
                                          </p:val>
                                        </p:tav>
                                        <p:tav tm="100000">
                                          <p:val>
                                            <p:strVal val="#ppt_x"/>
                                          </p:val>
                                        </p:tav>
                                      </p:tavLst>
                                    </p:anim>
                                    <p:anim calcmode="lin" valueType="num">
                                      <p:cBhvr additive="base">
                                        <p:cTn id="164" dur="500" fill="hold"/>
                                        <p:tgtEl>
                                          <p:spTgt spid="5"/>
                                        </p:tgtEl>
                                        <p:attrNameLst>
                                          <p:attrName>ppt_y</p:attrName>
                                        </p:attrNameLst>
                                      </p:cBhvr>
                                      <p:tavLst>
                                        <p:tav tm="0">
                                          <p:val>
                                            <p:strVal val="1+#ppt_h/2"/>
                                          </p:val>
                                        </p:tav>
                                        <p:tav tm="100000">
                                          <p:val>
                                            <p:strVal val="#ppt_y"/>
                                          </p:val>
                                        </p:tav>
                                      </p:tavLst>
                                    </p:anim>
                                  </p:childTnLst>
                                </p:cTn>
                              </p:par>
                            </p:childTnLst>
                          </p:cTn>
                        </p:par>
                        <p:par>
                          <p:cTn id="165" fill="hold">
                            <p:stCondLst>
                              <p:cond delay="7100"/>
                            </p:stCondLst>
                            <p:childTnLst>
                              <p:par>
                                <p:cTn id="166" presetID="2" presetClass="entr" presetSubtype="9" fill="hold" grpId="0" nodeType="afterEffect">
                                  <p:stCondLst>
                                    <p:cond delay="0"/>
                                  </p:stCondLst>
                                  <p:childTnLst>
                                    <p:set>
                                      <p:cBhvr>
                                        <p:cTn id="167" dur="1" fill="hold">
                                          <p:stCondLst>
                                            <p:cond delay="0"/>
                                          </p:stCondLst>
                                        </p:cTn>
                                        <p:tgtEl>
                                          <p:spTgt spid="4"/>
                                        </p:tgtEl>
                                        <p:attrNameLst>
                                          <p:attrName>style.visibility</p:attrName>
                                        </p:attrNameLst>
                                      </p:cBhvr>
                                      <p:to>
                                        <p:strVal val="visible"/>
                                      </p:to>
                                    </p:set>
                                    <p:anim calcmode="lin" valueType="num">
                                      <p:cBhvr additive="base">
                                        <p:cTn id="168" dur="500" fill="hold"/>
                                        <p:tgtEl>
                                          <p:spTgt spid="4"/>
                                        </p:tgtEl>
                                        <p:attrNameLst>
                                          <p:attrName>ppt_x</p:attrName>
                                        </p:attrNameLst>
                                      </p:cBhvr>
                                      <p:tavLst>
                                        <p:tav tm="0">
                                          <p:val>
                                            <p:strVal val="0-#ppt_w/2"/>
                                          </p:val>
                                        </p:tav>
                                        <p:tav tm="100000">
                                          <p:val>
                                            <p:strVal val="#ppt_x"/>
                                          </p:val>
                                        </p:tav>
                                      </p:tavLst>
                                    </p:anim>
                                    <p:anim calcmode="lin" valueType="num">
                                      <p:cBhvr additive="base">
                                        <p:cTn id="169" dur="500" fill="hold"/>
                                        <p:tgtEl>
                                          <p:spTgt spid="4"/>
                                        </p:tgtEl>
                                        <p:attrNameLst>
                                          <p:attrName>ppt_y</p:attrName>
                                        </p:attrNameLst>
                                      </p:cBhvr>
                                      <p:tavLst>
                                        <p:tav tm="0">
                                          <p:val>
                                            <p:strVal val="0-#ppt_h/2"/>
                                          </p:val>
                                        </p:tav>
                                        <p:tav tm="100000">
                                          <p:val>
                                            <p:strVal val="#ppt_y"/>
                                          </p:val>
                                        </p:tav>
                                      </p:tavLst>
                                    </p:anim>
                                  </p:childTnLst>
                                </p:cTn>
                              </p:par>
                            </p:childTnLst>
                          </p:cTn>
                        </p:par>
                        <p:par>
                          <p:cTn id="170" fill="hold">
                            <p:stCondLst>
                              <p:cond delay="7600"/>
                            </p:stCondLst>
                            <p:childTnLst>
                              <p:par>
                                <p:cTn id="171" presetID="10" presetClass="entr" presetSubtype="0" fill="hold" grpId="0" nodeType="after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fade">
                                      <p:cBhvr>
                                        <p:cTn id="17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animBg="1"/>
      <p:bldP spid="10" grpId="0"/>
      <p:bldP spid="14" grpId="0"/>
      <p:bldP spid="18" grpId="0"/>
      <p:bldP spid="22" grpId="0"/>
      <p:bldP spid="23" grpId="0" animBg="1"/>
      <p:bldP spid="24" grpId="0"/>
      <p:bldP spid="25" grpId="0" animBg="1"/>
      <p:bldP spid="26" grpId="0"/>
      <p:bldP spid="27" grpId="0" animBg="1"/>
      <p:bldP spid="28" grpId="0"/>
      <p:bldP spid="29" grpId="0" animBg="1"/>
      <p:bldP spid="30"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椭圆 3"/>
          <p:cNvSpPr/>
          <p:nvPr/>
        </p:nvSpPr>
        <p:spPr>
          <a:xfrm>
            <a:off x="2586717" y="611625"/>
            <a:ext cx="3701110" cy="3701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5" name="椭圆 4"/>
          <p:cNvSpPr/>
          <p:nvPr/>
        </p:nvSpPr>
        <p:spPr>
          <a:xfrm>
            <a:off x="2502344" y="527252"/>
            <a:ext cx="3869856" cy="3869854"/>
          </a:xfrm>
          <a:prstGeom prst="ellipse">
            <a:avLst/>
          </a:prstGeom>
          <a:noFill/>
          <a:ln w="117475">
            <a:solidFill>
              <a:schemeClr val="accent1">
                <a:lumMod val="40000"/>
                <a:lumOff val="6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7" name="任意多边形 6"/>
          <p:cNvSpPr/>
          <p:nvPr/>
        </p:nvSpPr>
        <p:spPr>
          <a:xfrm rot="961210">
            <a:off x="1262829" y="2993352"/>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rot="12672593">
            <a:off x="1944619" y="3562848"/>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1070933" y="3747331"/>
            <a:ext cx="561473" cy="593559"/>
          </a:xfrm>
          <a:custGeom>
            <a:avLst/>
            <a:gdLst>
              <a:gd name="connsiteX0" fmla="*/ 0 w 561473"/>
              <a:gd name="connsiteY0" fmla="*/ 0 h 593558"/>
              <a:gd name="connsiteX1" fmla="*/ 561473 w 561473"/>
              <a:gd name="connsiteY1" fmla="*/ 272716 h 593558"/>
              <a:gd name="connsiteX2" fmla="*/ 32084 w 561473"/>
              <a:gd name="connsiteY2" fmla="*/ 593558 h 593558"/>
              <a:gd name="connsiteX3" fmla="*/ 0 w 561473"/>
              <a:gd name="connsiteY3" fmla="*/ 0 h 593558"/>
            </a:gdLst>
            <a:ahLst/>
            <a:cxnLst>
              <a:cxn ang="0">
                <a:pos x="connsiteX0" y="connsiteY0"/>
              </a:cxn>
              <a:cxn ang="0">
                <a:pos x="connsiteX1" y="connsiteY1"/>
              </a:cxn>
              <a:cxn ang="0">
                <a:pos x="connsiteX2" y="connsiteY2"/>
              </a:cxn>
              <a:cxn ang="0">
                <a:pos x="connsiteX3" y="connsiteY3"/>
              </a:cxn>
            </a:cxnLst>
            <a:rect l="l" t="t" r="r" b="b"/>
            <a:pathLst>
              <a:path w="561473" h="593558">
                <a:moveTo>
                  <a:pt x="0" y="0"/>
                </a:moveTo>
                <a:lnTo>
                  <a:pt x="561473" y="272716"/>
                </a:lnTo>
                <a:lnTo>
                  <a:pt x="32084" y="59355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375" y="3169816"/>
            <a:ext cx="336884" cy="304800"/>
          </a:xfrm>
          <a:custGeom>
            <a:avLst/>
            <a:gdLst>
              <a:gd name="connsiteX0" fmla="*/ 0 w 336884"/>
              <a:gd name="connsiteY0" fmla="*/ 0 h 304800"/>
              <a:gd name="connsiteX1" fmla="*/ 80210 w 336884"/>
              <a:gd name="connsiteY1" fmla="*/ 304800 h 304800"/>
              <a:gd name="connsiteX2" fmla="*/ 336884 w 336884"/>
              <a:gd name="connsiteY2" fmla="*/ 192505 h 304800"/>
              <a:gd name="connsiteX3" fmla="*/ 0 w 336884"/>
              <a:gd name="connsiteY3" fmla="*/ 0 h 304800"/>
            </a:gdLst>
            <a:ahLst/>
            <a:cxnLst>
              <a:cxn ang="0">
                <a:pos x="connsiteX0" y="connsiteY0"/>
              </a:cxn>
              <a:cxn ang="0">
                <a:pos x="connsiteX1" y="connsiteY1"/>
              </a:cxn>
              <a:cxn ang="0">
                <a:pos x="connsiteX2" y="connsiteY2"/>
              </a:cxn>
              <a:cxn ang="0">
                <a:pos x="connsiteX3" y="connsiteY3"/>
              </a:cxn>
            </a:cxnLst>
            <a:rect l="l" t="t" r="r" b="b"/>
            <a:pathLst>
              <a:path w="336884" h="304800">
                <a:moveTo>
                  <a:pt x="0" y="0"/>
                </a:moveTo>
                <a:lnTo>
                  <a:pt x="80210" y="304800"/>
                </a:lnTo>
                <a:lnTo>
                  <a:pt x="336884" y="19250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488027" y="4292764"/>
            <a:ext cx="481263" cy="401053"/>
          </a:xfrm>
          <a:custGeom>
            <a:avLst/>
            <a:gdLst>
              <a:gd name="connsiteX0" fmla="*/ 176463 w 481263"/>
              <a:gd name="connsiteY0" fmla="*/ 96253 h 401053"/>
              <a:gd name="connsiteX1" fmla="*/ 0 w 481263"/>
              <a:gd name="connsiteY1" fmla="*/ 401053 h 401053"/>
              <a:gd name="connsiteX2" fmla="*/ 481263 w 481263"/>
              <a:gd name="connsiteY2" fmla="*/ 0 h 401053"/>
              <a:gd name="connsiteX3" fmla="*/ 176463 w 481263"/>
              <a:gd name="connsiteY3" fmla="*/ 96253 h 401053"/>
            </a:gdLst>
            <a:ahLst/>
            <a:cxnLst>
              <a:cxn ang="0">
                <a:pos x="connsiteX0" y="connsiteY0"/>
              </a:cxn>
              <a:cxn ang="0">
                <a:pos x="connsiteX1" y="connsiteY1"/>
              </a:cxn>
              <a:cxn ang="0">
                <a:pos x="connsiteX2" y="connsiteY2"/>
              </a:cxn>
              <a:cxn ang="0">
                <a:pos x="connsiteX3" y="connsiteY3"/>
              </a:cxn>
            </a:cxnLst>
            <a:rect l="l" t="t" r="r" b="b"/>
            <a:pathLst>
              <a:path w="481263" h="401053">
                <a:moveTo>
                  <a:pt x="176463" y="96253"/>
                </a:moveTo>
                <a:lnTo>
                  <a:pt x="0" y="401053"/>
                </a:lnTo>
                <a:lnTo>
                  <a:pt x="481263" y="0"/>
                </a:lnTo>
                <a:lnTo>
                  <a:pt x="176463" y="9625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4178014">
            <a:off x="2249458" y="617007"/>
            <a:ext cx="401052" cy="481263"/>
          </a:xfrm>
          <a:custGeom>
            <a:avLst/>
            <a:gdLst>
              <a:gd name="connsiteX0" fmla="*/ 0 w 401052"/>
              <a:gd name="connsiteY0" fmla="*/ 0 h 481263"/>
              <a:gd name="connsiteX1" fmla="*/ 401052 w 401052"/>
              <a:gd name="connsiteY1" fmla="*/ 96253 h 481263"/>
              <a:gd name="connsiteX2" fmla="*/ 16042 w 401052"/>
              <a:gd name="connsiteY2" fmla="*/ 481263 h 481263"/>
              <a:gd name="connsiteX3" fmla="*/ 0 w 401052"/>
              <a:gd name="connsiteY3" fmla="*/ 0 h 481263"/>
            </a:gdLst>
            <a:ahLst/>
            <a:cxnLst>
              <a:cxn ang="0">
                <a:pos x="connsiteX0" y="connsiteY0"/>
              </a:cxn>
              <a:cxn ang="0">
                <a:pos x="connsiteX1" y="connsiteY1"/>
              </a:cxn>
              <a:cxn ang="0">
                <a:pos x="connsiteX2" y="connsiteY2"/>
              </a:cxn>
              <a:cxn ang="0">
                <a:pos x="connsiteX3" y="connsiteY3"/>
              </a:cxn>
            </a:cxnLst>
            <a:rect l="l" t="t" r="r" b="b"/>
            <a:pathLst>
              <a:path w="401052" h="481263">
                <a:moveTo>
                  <a:pt x="0" y="0"/>
                </a:moveTo>
                <a:lnTo>
                  <a:pt x="401052" y="96253"/>
                </a:lnTo>
                <a:lnTo>
                  <a:pt x="16042" y="481263"/>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6896411" y="809512"/>
            <a:ext cx="866273" cy="577516"/>
          </a:xfrm>
          <a:custGeom>
            <a:avLst/>
            <a:gdLst>
              <a:gd name="connsiteX0" fmla="*/ 0 w 866273"/>
              <a:gd name="connsiteY0" fmla="*/ 64168 h 577516"/>
              <a:gd name="connsiteX1" fmla="*/ 866273 w 866273"/>
              <a:gd name="connsiteY1" fmla="*/ 0 h 577516"/>
              <a:gd name="connsiteX2" fmla="*/ 401052 w 866273"/>
              <a:gd name="connsiteY2" fmla="*/ 577516 h 577516"/>
              <a:gd name="connsiteX3" fmla="*/ 0 w 866273"/>
              <a:gd name="connsiteY3" fmla="*/ 64168 h 577516"/>
            </a:gdLst>
            <a:ahLst/>
            <a:cxnLst>
              <a:cxn ang="0">
                <a:pos x="connsiteX0" y="connsiteY0"/>
              </a:cxn>
              <a:cxn ang="0">
                <a:pos x="connsiteX1" y="connsiteY1"/>
              </a:cxn>
              <a:cxn ang="0">
                <a:pos x="connsiteX2" y="connsiteY2"/>
              </a:cxn>
              <a:cxn ang="0">
                <a:pos x="connsiteX3" y="connsiteY3"/>
              </a:cxn>
            </a:cxnLst>
            <a:rect l="l" t="t" r="r" b="b"/>
            <a:pathLst>
              <a:path w="866273" h="577516">
                <a:moveTo>
                  <a:pt x="0" y="64168"/>
                </a:moveTo>
                <a:lnTo>
                  <a:pt x="866273" y="0"/>
                </a:lnTo>
                <a:lnTo>
                  <a:pt x="401052" y="577516"/>
                </a:lnTo>
                <a:lnTo>
                  <a:pt x="0" y="64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6976622" y="1739955"/>
            <a:ext cx="368969" cy="352927"/>
          </a:xfrm>
          <a:custGeom>
            <a:avLst/>
            <a:gdLst>
              <a:gd name="connsiteX0" fmla="*/ 0 w 368969"/>
              <a:gd name="connsiteY0" fmla="*/ 0 h 352927"/>
              <a:gd name="connsiteX1" fmla="*/ 368969 w 368969"/>
              <a:gd name="connsiteY1" fmla="*/ 48127 h 352927"/>
              <a:gd name="connsiteX2" fmla="*/ 112295 w 368969"/>
              <a:gd name="connsiteY2" fmla="*/ 352927 h 352927"/>
              <a:gd name="connsiteX3" fmla="*/ 0 w 368969"/>
              <a:gd name="connsiteY3" fmla="*/ 0 h 352927"/>
            </a:gdLst>
            <a:ahLst/>
            <a:cxnLst>
              <a:cxn ang="0">
                <a:pos x="connsiteX0" y="connsiteY0"/>
              </a:cxn>
              <a:cxn ang="0">
                <a:pos x="connsiteX1" y="connsiteY1"/>
              </a:cxn>
              <a:cxn ang="0">
                <a:pos x="connsiteX2" y="connsiteY2"/>
              </a:cxn>
              <a:cxn ang="0">
                <a:pos x="connsiteX3" y="connsiteY3"/>
              </a:cxn>
            </a:cxnLst>
            <a:rect l="l" t="t" r="r" b="b"/>
            <a:pathLst>
              <a:path w="368969" h="352927">
                <a:moveTo>
                  <a:pt x="0" y="0"/>
                </a:moveTo>
                <a:lnTo>
                  <a:pt x="368969" y="48127"/>
                </a:lnTo>
                <a:lnTo>
                  <a:pt x="112295" y="352927"/>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6559526" y="2285388"/>
            <a:ext cx="753979" cy="577515"/>
          </a:xfrm>
          <a:custGeom>
            <a:avLst/>
            <a:gdLst>
              <a:gd name="connsiteX0" fmla="*/ 0 w 753979"/>
              <a:gd name="connsiteY0" fmla="*/ 0 h 577515"/>
              <a:gd name="connsiteX1" fmla="*/ 48126 w 753979"/>
              <a:gd name="connsiteY1" fmla="*/ 577515 h 577515"/>
              <a:gd name="connsiteX2" fmla="*/ 753979 w 753979"/>
              <a:gd name="connsiteY2" fmla="*/ 513347 h 577515"/>
              <a:gd name="connsiteX3" fmla="*/ 0 w 753979"/>
              <a:gd name="connsiteY3" fmla="*/ 0 h 577515"/>
            </a:gdLst>
            <a:ahLst/>
            <a:cxnLst>
              <a:cxn ang="0">
                <a:pos x="connsiteX0" y="connsiteY0"/>
              </a:cxn>
              <a:cxn ang="0">
                <a:pos x="connsiteX1" y="connsiteY1"/>
              </a:cxn>
              <a:cxn ang="0">
                <a:pos x="connsiteX2" y="connsiteY2"/>
              </a:cxn>
              <a:cxn ang="0">
                <a:pos x="connsiteX3" y="connsiteY3"/>
              </a:cxn>
            </a:cxnLst>
            <a:rect l="l" t="t" r="r" b="b"/>
            <a:pathLst>
              <a:path w="753979" h="577515">
                <a:moveTo>
                  <a:pt x="0" y="0"/>
                </a:moveTo>
                <a:lnTo>
                  <a:pt x="48126" y="577515"/>
                </a:lnTo>
                <a:lnTo>
                  <a:pt x="753979" y="5133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7313505" y="2622268"/>
            <a:ext cx="1090863" cy="561475"/>
          </a:xfrm>
          <a:custGeom>
            <a:avLst/>
            <a:gdLst>
              <a:gd name="connsiteX0" fmla="*/ 433136 w 1090863"/>
              <a:gd name="connsiteY0" fmla="*/ 0 h 561474"/>
              <a:gd name="connsiteX1" fmla="*/ 0 w 1090863"/>
              <a:gd name="connsiteY1" fmla="*/ 561474 h 561474"/>
              <a:gd name="connsiteX2" fmla="*/ 1090863 w 1090863"/>
              <a:gd name="connsiteY2" fmla="*/ 256674 h 561474"/>
              <a:gd name="connsiteX3" fmla="*/ 481263 w 1090863"/>
              <a:gd name="connsiteY3" fmla="*/ 16042 h 561474"/>
              <a:gd name="connsiteX4" fmla="*/ 433136 w 1090863"/>
              <a:gd name="connsiteY4" fmla="*/ 0 h 56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63" h="561474">
                <a:moveTo>
                  <a:pt x="433136" y="0"/>
                </a:moveTo>
                <a:lnTo>
                  <a:pt x="0" y="561474"/>
                </a:lnTo>
                <a:lnTo>
                  <a:pt x="1090863" y="256674"/>
                </a:lnTo>
                <a:lnTo>
                  <a:pt x="481263" y="16042"/>
                </a:lnTo>
                <a:lnTo>
                  <a:pt x="43313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222642" y="3969807"/>
            <a:ext cx="689811" cy="834191"/>
          </a:xfrm>
          <a:custGeom>
            <a:avLst/>
            <a:gdLst>
              <a:gd name="connsiteX0" fmla="*/ 0 w 689811"/>
              <a:gd name="connsiteY0" fmla="*/ 304800 h 834190"/>
              <a:gd name="connsiteX1" fmla="*/ 545432 w 689811"/>
              <a:gd name="connsiteY1" fmla="*/ 0 h 834190"/>
              <a:gd name="connsiteX2" fmla="*/ 689811 w 689811"/>
              <a:gd name="connsiteY2" fmla="*/ 834190 h 834190"/>
              <a:gd name="connsiteX3" fmla="*/ 0 w 689811"/>
              <a:gd name="connsiteY3" fmla="*/ 304800 h 834190"/>
            </a:gdLst>
            <a:ahLst/>
            <a:cxnLst>
              <a:cxn ang="0">
                <a:pos x="connsiteX0" y="connsiteY0"/>
              </a:cxn>
              <a:cxn ang="0">
                <a:pos x="connsiteX1" y="connsiteY1"/>
              </a:cxn>
              <a:cxn ang="0">
                <a:pos x="connsiteX2" y="connsiteY2"/>
              </a:cxn>
              <a:cxn ang="0">
                <a:pos x="connsiteX3" y="connsiteY3"/>
              </a:cxn>
            </a:cxnLst>
            <a:rect l="l" t="t" r="r" b="b"/>
            <a:pathLst>
              <a:path w="689811" h="834190">
                <a:moveTo>
                  <a:pt x="0" y="304800"/>
                </a:moveTo>
                <a:lnTo>
                  <a:pt x="545432" y="0"/>
                </a:lnTo>
                <a:lnTo>
                  <a:pt x="689811" y="834190"/>
                </a:lnTo>
                <a:lnTo>
                  <a:pt x="0" y="3048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3826136" y="1121940"/>
            <a:ext cx="1229824" cy="1107996"/>
          </a:xfrm>
          <a:prstGeom prst="rect">
            <a:avLst/>
          </a:prstGeom>
          <a:noFill/>
        </p:spPr>
        <p:txBody>
          <a:bodyPr wrap="none" rtlCol="0">
            <a:spAutoFit/>
          </a:bodyPr>
          <a:lstStyle/>
          <a:p>
            <a:r>
              <a:rPr lang="en-US" altLang="zh-CN" sz="6600" b="1" dirty="0" smtClean="0">
                <a:solidFill>
                  <a:schemeClr val="bg1"/>
                </a:solidFill>
                <a:latin typeface="+mj-ea"/>
                <a:ea typeface="+mj-ea"/>
              </a:rPr>
              <a:t>04</a:t>
            </a:r>
            <a:endParaRPr lang="zh-CN" altLang="en-US" sz="6600" b="1" dirty="0">
              <a:solidFill>
                <a:schemeClr val="bg1"/>
              </a:solidFill>
              <a:latin typeface="+mj-ea"/>
              <a:ea typeface="+mj-ea"/>
            </a:endParaRPr>
          </a:p>
        </p:txBody>
      </p:sp>
      <p:sp>
        <p:nvSpPr>
          <p:cNvPr id="21" name="矩形 20"/>
          <p:cNvSpPr/>
          <p:nvPr/>
        </p:nvSpPr>
        <p:spPr>
          <a:xfrm>
            <a:off x="3059832" y="2063919"/>
            <a:ext cx="3888432" cy="565604"/>
          </a:xfrm>
          <a:prstGeom prst="rect">
            <a:avLst/>
          </a:prstGeom>
        </p:spPr>
        <p:txBody>
          <a:bodyPr wrap="square">
            <a:spAutoFit/>
          </a:bodyPr>
          <a:lstStyle/>
          <a:p>
            <a:pPr fontAlgn="base">
              <a:lnSpc>
                <a:spcPct val="120000"/>
              </a:lnSpc>
            </a:pPr>
            <a:r>
              <a:rPr lang="en-US" altLang="zh-CN" sz="2800" b="1" dirty="0" smtClean="0">
                <a:solidFill>
                  <a:schemeClr val="bg1"/>
                </a:solidFill>
                <a:latin typeface="微软雅黑" pitchFamily="34" charset="-122"/>
                <a:ea typeface="微软雅黑" pitchFamily="34" charset="-122"/>
                <a:sym typeface="Arial" pitchFamily="34" charset="0"/>
              </a:rPr>
              <a:t>2016</a:t>
            </a:r>
            <a:r>
              <a:rPr lang="zh-CN" altLang="en-US" sz="2800" b="1" dirty="0" smtClean="0">
                <a:solidFill>
                  <a:schemeClr val="bg1"/>
                </a:solidFill>
                <a:latin typeface="微软雅黑" pitchFamily="34" charset="-122"/>
                <a:ea typeface="微软雅黑" pitchFamily="34" charset="-122"/>
                <a:sym typeface="Arial" pitchFamily="34" charset="0"/>
              </a:rPr>
              <a:t>年工作叙述</a:t>
            </a:r>
            <a:endParaRPr lang="zh-CN" altLang="en-US" sz="2800" b="1" dirty="0">
              <a:solidFill>
                <a:schemeClr val="bg1"/>
              </a:solidFill>
              <a:latin typeface="微软雅黑" pitchFamily="34" charset="-122"/>
              <a:ea typeface="微软雅黑" pitchFamily="34" charset="-122"/>
              <a:sym typeface="Arial" pitchFamily="34" charset="0"/>
            </a:endParaRPr>
          </a:p>
        </p:txBody>
      </p:sp>
      <p:sp>
        <p:nvSpPr>
          <p:cNvPr id="22" name="椭圆 21"/>
          <p:cNvSpPr/>
          <p:nvPr/>
        </p:nvSpPr>
        <p:spPr>
          <a:xfrm>
            <a:off x="3347864" y="2789086"/>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3" name="椭圆 22"/>
          <p:cNvSpPr/>
          <p:nvPr/>
        </p:nvSpPr>
        <p:spPr>
          <a:xfrm>
            <a:off x="3347864" y="3147814"/>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4" name="矩形 23"/>
          <p:cNvSpPr/>
          <p:nvPr/>
        </p:nvSpPr>
        <p:spPr>
          <a:xfrm>
            <a:off x="3510136" y="2678716"/>
            <a:ext cx="3438128" cy="1089529"/>
          </a:xfrm>
          <a:prstGeom prst="rect">
            <a:avLst/>
          </a:prstGeom>
        </p:spPr>
        <p:txBody>
          <a:bodyPr wrap="square">
            <a:spAutoFit/>
          </a:bodyPr>
          <a:lstStyle/>
          <a:p>
            <a:pPr fontAlgn="base">
              <a:lnSpc>
                <a:spcPct val="120000"/>
              </a:lnSpc>
            </a:pPr>
            <a:r>
              <a:rPr lang="en-US" altLang="zh-CN" dirty="0" smtClean="0">
                <a:solidFill>
                  <a:schemeClr val="bg1"/>
                </a:solidFill>
                <a:latin typeface="微软雅黑" pitchFamily="34" charset="-122"/>
                <a:ea typeface="微软雅黑" pitchFamily="34" charset="-122"/>
              </a:rPr>
              <a:t>2016</a:t>
            </a:r>
            <a:r>
              <a:rPr lang="zh-CN" altLang="en-US" dirty="0" smtClean="0">
                <a:solidFill>
                  <a:schemeClr val="bg1"/>
                </a:solidFill>
                <a:latin typeface="微软雅黑" pitchFamily="34" charset="-122"/>
                <a:ea typeface="微软雅黑" pitchFamily="34" charset="-122"/>
              </a:rPr>
              <a:t>年工作计划</a:t>
            </a:r>
            <a:endParaRPr lang="en-US" altLang="zh-CN" dirty="0" smtClean="0">
              <a:solidFill>
                <a:schemeClr val="bg1"/>
              </a:solidFill>
              <a:latin typeface="微软雅黑" pitchFamily="34" charset="-122"/>
              <a:ea typeface="微软雅黑" pitchFamily="34" charset="-122"/>
            </a:endParaRPr>
          </a:p>
          <a:p>
            <a:pPr fontAlgn="base">
              <a:lnSpc>
                <a:spcPct val="120000"/>
              </a:lnSpc>
            </a:pPr>
            <a:r>
              <a:rPr lang="zh-CN" altLang="en-US" dirty="0" smtClean="0">
                <a:solidFill>
                  <a:schemeClr val="bg1"/>
                </a:solidFill>
                <a:latin typeface="微软雅黑" pitchFamily="34" charset="-122"/>
                <a:ea typeface="微软雅黑" pitchFamily="34" charset="-122"/>
              </a:rPr>
              <a:t>工作目标</a:t>
            </a:r>
            <a:endParaRPr lang="en-US" altLang="zh-CN" dirty="0" smtClean="0">
              <a:solidFill>
                <a:schemeClr val="bg1"/>
              </a:solidFill>
              <a:latin typeface="微软雅黑" pitchFamily="34" charset="-122"/>
              <a:ea typeface="微软雅黑" pitchFamily="34" charset="-122"/>
            </a:endParaRPr>
          </a:p>
          <a:p>
            <a:pPr fontAlgn="base">
              <a:lnSpc>
                <a:spcPct val="120000"/>
              </a:lnSpc>
            </a:pPr>
            <a:r>
              <a:rPr lang="zh-CN" altLang="en-US" dirty="0" smtClean="0">
                <a:solidFill>
                  <a:schemeClr val="bg1"/>
                </a:solidFill>
                <a:latin typeface="微软雅黑" pitchFamily="34" charset="-122"/>
                <a:ea typeface="微软雅黑" pitchFamily="34" charset="-122"/>
              </a:rPr>
              <a:t>其他</a:t>
            </a:r>
            <a:endParaRPr lang="zh-CN" altLang="en-US" dirty="0">
              <a:solidFill>
                <a:schemeClr val="bg1"/>
              </a:solidFill>
              <a:latin typeface="微软雅黑" pitchFamily="34" charset="-122"/>
              <a:ea typeface="微软雅黑" pitchFamily="34" charset="-122"/>
            </a:endParaRPr>
          </a:p>
        </p:txBody>
      </p:sp>
      <p:sp>
        <p:nvSpPr>
          <p:cNvPr id="25" name="椭圆 24"/>
          <p:cNvSpPr/>
          <p:nvPr/>
        </p:nvSpPr>
        <p:spPr>
          <a:xfrm>
            <a:off x="3347864" y="3435846"/>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Tree>
    <p:extLst>
      <p:ext uri="{BB962C8B-B14F-4D97-AF65-F5344CB8AC3E}">
        <p14:creationId xmlns:p14="http://schemas.microsoft.com/office/powerpoint/2010/main" val="162222078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14:presetBounceEnd="36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36000">
                                          <p:cBhvr additive="base">
                                            <p:cTn id="24" dur="500" fill="hold"/>
                                            <p:tgtEl>
                                              <p:spTgt spid="13"/>
                                            </p:tgtEl>
                                            <p:attrNameLst>
                                              <p:attrName>ppt_x</p:attrName>
                                            </p:attrNameLst>
                                          </p:cBhvr>
                                          <p:tavLst>
                                            <p:tav tm="0">
                                              <p:val>
                                                <p:strVal val="1+#ppt_w/2"/>
                                              </p:val>
                                            </p:tav>
                                            <p:tav tm="100000">
                                              <p:val>
                                                <p:strVal val="#ppt_x"/>
                                              </p:val>
                                            </p:tav>
                                          </p:tavLst>
                                        </p:anim>
                                        <p:anim calcmode="lin" valueType="num" p14:bounceEnd="36000">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14:presetBounceEnd="36000">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14:bounceEnd="36000">
                                          <p:cBhvr additive="base">
                                            <p:cTn id="28" dur="500" fill="hold"/>
                                            <p:tgtEl>
                                              <p:spTgt spid="14"/>
                                            </p:tgtEl>
                                            <p:attrNameLst>
                                              <p:attrName>ppt_x</p:attrName>
                                            </p:attrNameLst>
                                          </p:cBhvr>
                                          <p:tavLst>
                                            <p:tav tm="0">
                                              <p:val>
                                                <p:strVal val="1+#ppt_w/2"/>
                                              </p:val>
                                            </p:tav>
                                            <p:tav tm="100000">
                                              <p:val>
                                                <p:strVal val="#ppt_x"/>
                                              </p:val>
                                            </p:tav>
                                          </p:tavLst>
                                        </p:anim>
                                        <p:anim calcmode="lin" valueType="num" p14:bounceEnd="36000">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14:presetBounceEnd="36000">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14:bounceEnd="36000">
                                          <p:cBhvr additive="base">
                                            <p:cTn id="32" dur="500" fill="hold"/>
                                            <p:tgtEl>
                                              <p:spTgt spid="15"/>
                                            </p:tgtEl>
                                            <p:attrNameLst>
                                              <p:attrName>ppt_x</p:attrName>
                                            </p:attrNameLst>
                                          </p:cBhvr>
                                          <p:tavLst>
                                            <p:tav tm="0">
                                              <p:val>
                                                <p:strVal val="1+#ppt_w/2"/>
                                              </p:val>
                                            </p:tav>
                                            <p:tav tm="100000">
                                              <p:val>
                                                <p:strVal val="#ppt_x"/>
                                              </p:val>
                                            </p:tav>
                                          </p:tavLst>
                                        </p:anim>
                                        <p:anim calcmode="lin" valueType="num" p14:bounceEnd="36000">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14:presetBounceEnd="36000">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14:bounceEnd="36000">
                                          <p:cBhvr additive="base">
                                            <p:cTn id="36" dur="500" fill="hold"/>
                                            <p:tgtEl>
                                              <p:spTgt spid="16"/>
                                            </p:tgtEl>
                                            <p:attrNameLst>
                                              <p:attrName>ppt_x</p:attrName>
                                            </p:attrNameLst>
                                          </p:cBhvr>
                                          <p:tavLst>
                                            <p:tav tm="0">
                                              <p:val>
                                                <p:strVal val="1+#ppt_w/2"/>
                                              </p:val>
                                            </p:tav>
                                            <p:tav tm="100000">
                                              <p:val>
                                                <p:strVal val="#ppt_x"/>
                                              </p:val>
                                            </p:tav>
                                          </p:tavLst>
                                        </p:anim>
                                        <p:anim calcmode="lin" valueType="num" p14:bounceEnd="36000">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14:presetBounceEnd="36000">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14:bounceEnd="36000">
                                          <p:cBhvr additive="base">
                                            <p:cTn id="40" dur="500" fill="hold"/>
                                            <p:tgtEl>
                                              <p:spTgt spid="17"/>
                                            </p:tgtEl>
                                            <p:attrNameLst>
                                              <p:attrName>ppt_x</p:attrName>
                                            </p:attrNameLst>
                                          </p:cBhvr>
                                          <p:tavLst>
                                            <p:tav tm="0">
                                              <p:val>
                                                <p:strVal val="1+#ppt_w/2"/>
                                              </p:val>
                                            </p:tav>
                                            <p:tav tm="100000">
                                              <p:val>
                                                <p:strVal val="#ppt_x"/>
                                              </p:val>
                                            </p:tav>
                                          </p:tavLst>
                                        </p:anim>
                                        <p:anim calcmode="lin" valueType="num" p14:bounceEnd="36000">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14:presetBounceEnd="36000">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14:bounceEnd="36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36000">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14:presetBounceEnd="36000">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14:bounceEnd="36000">
                                          <p:cBhvr additive="base">
                                            <p:cTn id="48"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14:presetBounceEnd="36000">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14:bounceEnd="36000">
                                          <p:cBhvr additive="base">
                                            <p:cTn id="52" dur="500" fill="hold"/>
                                            <p:tgtEl>
                                              <p:spTgt spid="9"/>
                                            </p:tgtEl>
                                            <p:attrNameLst>
                                              <p:attrName>ppt_x</p:attrName>
                                            </p:attrNameLst>
                                          </p:cBhvr>
                                          <p:tavLst>
                                            <p:tav tm="0">
                                              <p:val>
                                                <p:strVal val="0-#ppt_w/2"/>
                                              </p:val>
                                            </p:tav>
                                            <p:tav tm="100000">
                                              <p:val>
                                                <p:strVal val="#ppt_x"/>
                                              </p:val>
                                            </p:tav>
                                          </p:tavLst>
                                        </p:anim>
                                        <p:anim calcmode="lin" valueType="num" p14:bounceEnd="36000">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14:presetBounceEnd="36000">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14:bounceEnd="36000">
                                          <p:cBhvr additive="base">
                                            <p:cTn id="56" dur="500" fill="hold"/>
                                            <p:tgtEl>
                                              <p:spTgt spid="10"/>
                                            </p:tgtEl>
                                            <p:attrNameLst>
                                              <p:attrName>ppt_x</p:attrName>
                                            </p:attrNameLst>
                                          </p:cBhvr>
                                          <p:tavLst>
                                            <p:tav tm="0">
                                              <p:val>
                                                <p:strVal val="0-#ppt_w/2"/>
                                              </p:val>
                                            </p:tav>
                                            <p:tav tm="100000">
                                              <p:val>
                                                <p:strVal val="#ppt_x"/>
                                              </p:val>
                                            </p:tav>
                                          </p:tavLst>
                                        </p:anim>
                                        <p:anim calcmode="lin" valueType="num" p14:bounceEnd="36000">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14:presetBounceEnd="36000">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14:bounceEnd="36000">
                                          <p:cBhvr additive="base">
                                            <p:cTn id="60" dur="500" fill="hold"/>
                                            <p:tgtEl>
                                              <p:spTgt spid="11"/>
                                            </p:tgtEl>
                                            <p:attrNameLst>
                                              <p:attrName>ppt_x</p:attrName>
                                            </p:attrNameLst>
                                          </p:cBhvr>
                                          <p:tavLst>
                                            <p:tav tm="0">
                                              <p:val>
                                                <p:strVal val="0-#ppt_w/2"/>
                                              </p:val>
                                            </p:tav>
                                            <p:tav tm="100000">
                                              <p:val>
                                                <p:strVal val="#ppt_x"/>
                                              </p:val>
                                            </p:tav>
                                          </p:tavLst>
                                        </p:anim>
                                        <p:anim calcmode="lin" valueType="num" p14:bounceEnd="36000">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14:presetBounceEnd="36000">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14:bounceEnd="36000">
                                          <p:cBhvr additive="base">
                                            <p:cTn id="64" dur="500" fill="hold"/>
                                            <p:tgtEl>
                                              <p:spTgt spid="12"/>
                                            </p:tgtEl>
                                            <p:attrNameLst>
                                              <p:attrName>ppt_x</p:attrName>
                                            </p:attrNameLst>
                                          </p:cBhvr>
                                          <p:tavLst>
                                            <p:tav tm="0">
                                              <p:val>
                                                <p:strVal val="0-#ppt_w/2"/>
                                              </p:val>
                                            </p:tav>
                                            <p:tav tm="100000">
                                              <p:val>
                                                <p:strVal val="#ppt_x"/>
                                              </p:val>
                                            </p:tav>
                                          </p:tavLst>
                                        </p:anim>
                                        <p:anim calcmode="lin" valueType="num" p14:bounceEnd="36000">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21">
                                                <p:txEl>
                                                  <p:pRg st="0" end="0"/>
                                                </p:txEl>
                                              </p:spTgt>
                                            </p:tgtEl>
                                            <p:attrNameLst>
                                              <p:attrName>style.visibility</p:attrName>
                                            </p:attrNameLst>
                                          </p:cBhvr>
                                          <p:to>
                                            <p:strVal val="visible"/>
                                          </p:to>
                                        </p:set>
                                        <p:animEffect transition="in" filter="wipe(down)">
                                          <p:cBhvr>
                                            <p:cTn id="75" dur="500"/>
                                            <p:tgtEl>
                                              <p:spTgt spid="21">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par>
                              <p:cTn id="88" fill="hold">
                                <p:stCondLst>
                                  <p:cond delay="5500"/>
                                </p:stCondLst>
                                <p:childTnLst>
                                  <p:par>
                                    <p:cTn id="89" presetID="53" presetClass="entr" presetSubtype="16"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childTnLst>
                              </p:cTn>
                            </p:par>
                            <p:par>
                              <p:cTn id="94" fill="hold">
                                <p:stCondLst>
                                  <p:cond delay="6000"/>
                                </p:stCondLst>
                                <p:childTnLst>
                                  <p:par>
                                    <p:cTn id="95" presetID="22" presetClass="entr" presetSubtype="8" fill="hold" nodeType="afterEffect">
                                      <p:stCondLst>
                                        <p:cond delay="0"/>
                                      </p:stCondLst>
                                      <p:childTnLst>
                                        <p:set>
                                          <p:cBhvr>
                                            <p:cTn id="96" dur="1" fill="hold">
                                              <p:stCondLst>
                                                <p:cond delay="0"/>
                                              </p:stCondLst>
                                            </p:cTn>
                                            <p:tgtEl>
                                              <p:spTgt spid="24">
                                                <p:txEl>
                                                  <p:pRg st="0" end="0"/>
                                                </p:txEl>
                                              </p:spTgt>
                                            </p:tgtEl>
                                            <p:attrNameLst>
                                              <p:attrName>style.visibility</p:attrName>
                                            </p:attrNameLst>
                                          </p:cBhvr>
                                          <p:to>
                                            <p:strVal val="visible"/>
                                          </p:to>
                                        </p:set>
                                        <p:animEffect transition="in" filter="wipe(left)">
                                          <p:cBhvr>
                                            <p:cTn id="97" dur="500"/>
                                            <p:tgtEl>
                                              <p:spTgt spid="24">
                                                <p:txEl>
                                                  <p:pRg st="0" end="0"/>
                                                </p:txEl>
                                              </p:spTgt>
                                            </p:tgtEl>
                                          </p:cBhvr>
                                        </p:animEffect>
                                      </p:childTnLst>
                                    </p:cTn>
                                  </p:par>
                                </p:childTnLst>
                              </p:cTn>
                            </p:par>
                            <p:par>
                              <p:cTn id="98" fill="hold">
                                <p:stCondLst>
                                  <p:cond delay="6500"/>
                                </p:stCondLst>
                                <p:childTnLst>
                                  <p:par>
                                    <p:cTn id="99" presetID="22" presetClass="entr" presetSubtype="8" fill="hold" nodeType="afterEffect">
                                      <p:stCondLst>
                                        <p:cond delay="0"/>
                                      </p:stCondLst>
                                      <p:childTnLst>
                                        <p:set>
                                          <p:cBhvr>
                                            <p:cTn id="100" dur="1" fill="hold">
                                              <p:stCondLst>
                                                <p:cond delay="0"/>
                                              </p:stCondLst>
                                            </p:cTn>
                                            <p:tgtEl>
                                              <p:spTgt spid="24">
                                                <p:txEl>
                                                  <p:pRg st="1" end="1"/>
                                                </p:txEl>
                                              </p:spTgt>
                                            </p:tgtEl>
                                            <p:attrNameLst>
                                              <p:attrName>style.visibility</p:attrName>
                                            </p:attrNameLst>
                                          </p:cBhvr>
                                          <p:to>
                                            <p:strVal val="visible"/>
                                          </p:to>
                                        </p:set>
                                        <p:animEffect transition="in" filter="wipe(left)">
                                          <p:cBhvr>
                                            <p:cTn id="101" dur="500"/>
                                            <p:tgtEl>
                                              <p:spTgt spid="24">
                                                <p:txEl>
                                                  <p:pRg st="1" end="1"/>
                                                </p:txEl>
                                              </p:spTgt>
                                            </p:tgtEl>
                                          </p:cBhvr>
                                        </p:animEffect>
                                      </p:childTnLst>
                                    </p:cTn>
                                  </p:par>
                                </p:childTnLst>
                              </p:cTn>
                            </p:par>
                            <p:par>
                              <p:cTn id="102" fill="hold">
                                <p:stCondLst>
                                  <p:cond delay="7000"/>
                                </p:stCondLst>
                                <p:childTnLst>
                                  <p:par>
                                    <p:cTn id="103" presetID="22" presetClass="entr" presetSubtype="8" fill="hold" nodeType="afterEffect">
                                      <p:stCondLst>
                                        <p:cond delay="0"/>
                                      </p:stCondLst>
                                      <p:childTnLst>
                                        <p:set>
                                          <p:cBhvr>
                                            <p:cTn id="104" dur="1" fill="hold">
                                              <p:stCondLst>
                                                <p:cond delay="0"/>
                                              </p:stCondLst>
                                            </p:cTn>
                                            <p:tgtEl>
                                              <p:spTgt spid="24">
                                                <p:txEl>
                                                  <p:pRg st="2" end="2"/>
                                                </p:txEl>
                                              </p:spTgt>
                                            </p:tgtEl>
                                            <p:attrNameLst>
                                              <p:attrName>style.visibility</p:attrName>
                                            </p:attrNameLst>
                                          </p:cBhvr>
                                          <p:to>
                                            <p:strVal val="visible"/>
                                          </p:to>
                                        </p:set>
                                        <p:animEffect transition="in" filter="wipe(left)">
                                          <p:cBhvr>
                                            <p:cTn id="105"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9" grpId="0"/>
          <p:bldP spid="22" grpId="0" animBg="1"/>
          <p:bldP spid="23"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0-#ppt_w/2"/>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0-#ppt_w/2"/>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0-#ppt_w/2"/>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0-#ppt_w/2"/>
                                              </p:val>
                                            </p:tav>
                                            <p:tav tm="100000">
                                              <p:val>
                                                <p:strVal val="#ppt_x"/>
                                              </p:val>
                                            </p:tav>
                                          </p:tavLst>
                                        </p:anim>
                                        <p:anim calcmode="lin" valueType="num">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21">
                                                <p:txEl>
                                                  <p:pRg st="0" end="0"/>
                                                </p:txEl>
                                              </p:spTgt>
                                            </p:tgtEl>
                                            <p:attrNameLst>
                                              <p:attrName>style.visibility</p:attrName>
                                            </p:attrNameLst>
                                          </p:cBhvr>
                                          <p:to>
                                            <p:strVal val="visible"/>
                                          </p:to>
                                        </p:set>
                                        <p:animEffect transition="in" filter="wipe(down)">
                                          <p:cBhvr>
                                            <p:cTn id="75" dur="500"/>
                                            <p:tgtEl>
                                              <p:spTgt spid="21">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par>
                              <p:cTn id="88" fill="hold">
                                <p:stCondLst>
                                  <p:cond delay="5500"/>
                                </p:stCondLst>
                                <p:childTnLst>
                                  <p:par>
                                    <p:cTn id="89" presetID="53" presetClass="entr" presetSubtype="16"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childTnLst>
                              </p:cTn>
                            </p:par>
                            <p:par>
                              <p:cTn id="94" fill="hold">
                                <p:stCondLst>
                                  <p:cond delay="6000"/>
                                </p:stCondLst>
                                <p:childTnLst>
                                  <p:par>
                                    <p:cTn id="95" presetID="22" presetClass="entr" presetSubtype="8" fill="hold" nodeType="afterEffect">
                                      <p:stCondLst>
                                        <p:cond delay="0"/>
                                      </p:stCondLst>
                                      <p:childTnLst>
                                        <p:set>
                                          <p:cBhvr>
                                            <p:cTn id="96" dur="1" fill="hold">
                                              <p:stCondLst>
                                                <p:cond delay="0"/>
                                              </p:stCondLst>
                                            </p:cTn>
                                            <p:tgtEl>
                                              <p:spTgt spid="24">
                                                <p:txEl>
                                                  <p:pRg st="0" end="0"/>
                                                </p:txEl>
                                              </p:spTgt>
                                            </p:tgtEl>
                                            <p:attrNameLst>
                                              <p:attrName>style.visibility</p:attrName>
                                            </p:attrNameLst>
                                          </p:cBhvr>
                                          <p:to>
                                            <p:strVal val="visible"/>
                                          </p:to>
                                        </p:set>
                                        <p:animEffect transition="in" filter="wipe(left)">
                                          <p:cBhvr>
                                            <p:cTn id="97" dur="500"/>
                                            <p:tgtEl>
                                              <p:spTgt spid="24">
                                                <p:txEl>
                                                  <p:pRg st="0" end="0"/>
                                                </p:txEl>
                                              </p:spTgt>
                                            </p:tgtEl>
                                          </p:cBhvr>
                                        </p:animEffect>
                                      </p:childTnLst>
                                    </p:cTn>
                                  </p:par>
                                </p:childTnLst>
                              </p:cTn>
                            </p:par>
                            <p:par>
                              <p:cTn id="98" fill="hold">
                                <p:stCondLst>
                                  <p:cond delay="6500"/>
                                </p:stCondLst>
                                <p:childTnLst>
                                  <p:par>
                                    <p:cTn id="99" presetID="22" presetClass="entr" presetSubtype="8" fill="hold" nodeType="afterEffect">
                                      <p:stCondLst>
                                        <p:cond delay="0"/>
                                      </p:stCondLst>
                                      <p:childTnLst>
                                        <p:set>
                                          <p:cBhvr>
                                            <p:cTn id="100" dur="1" fill="hold">
                                              <p:stCondLst>
                                                <p:cond delay="0"/>
                                              </p:stCondLst>
                                            </p:cTn>
                                            <p:tgtEl>
                                              <p:spTgt spid="24">
                                                <p:txEl>
                                                  <p:pRg st="1" end="1"/>
                                                </p:txEl>
                                              </p:spTgt>
                                            </p:tgtEl>
                                            <p:attrNameLst>
                                              <p:attrName>style.visibility</p:attrName>
                                            </p:attrNameLst>
                                          </p:cBhvr>
                                          <p:to>
                                            <p:strVal val="visible"/>
                                          </p:to>
                                        </p:set>
                                        <p:animEffect transition="in" filter="wipe(left)">
                                          <p:cBhvr>
                                            <p:cTn id="101" dur="500"/>
                                            <p:tgtEl>
                                              <p:spTgt spid="24">
                                                <p:txEl>
                                                  <p:pRg st="1" end="1"/>
                                                </p:txEl>
                                              </p:spTgt>
                                            </p:tgtEl>
                                          </p:cBhvr>
                                        </p:animEffect>
                                      </p:childTnLst>
                                    </p:cTn>
                                  </p:par>
                                </p:childTnLst>
                              </p:cTn>
                            </p:par>
                            <p:par>
                              <p:cTn id="102" fill="hold">
                                <p:stCondLst>
                                  <p:cond delay="7000"/>
                                </p:stCondLst>
                                <p:childTnLst>
                                  <p:par>
                                    <p:cTn id="103" presetID="22" presetClass="entr" presetSubtype="8" fill="hold" nodeType="afterEffect">
                                      <p:stCondLst>
                                        <p:cond delay="0"/>
                                      </p:stCondLst>
                                      <p:childTnLst>
                                        <p:set>
                                          <p:cBhvr>
                                            <p:cTn id="104" dur="1" fill="hold">
                                              <p:stCondLst>
                                                <p:cond delay="0"/>
                                              </p:stCondLst>
                                            </p:cTn>
                                            <p:tgtEl>
                                              <p:spTgt spid="24">
                                                <p:txEl>
                                                  <p:pRg st="2" end="2"/>
                                                </p:txEl>
                                              </p:spTgt>
                                            </p:tgtEl>
                                            <p:attrNameLst>
                                              <p:attrName>style.visibility</p:attrName>
                                            </p:attrNameLst>
                                          </p:cBhvr>
                                          <p:to>
                                            <p:strVal val="visible"/>
                                          </p:to>
                                        </p:set>
                                        <p:animEffect transition="in" filter="wipe(left)">
                                          <p:cBhvr>
                                            <p:cTn id="105"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9" grpId="0"/>
          <p:bldP spid="22" grpId="0" animBg="1"/>
          <p:bldP spid="23" grpId="0" animBg="1"/>
          <p:bldP spid="2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en-US" altLang="zh-CN" sz="1800" b="1" dirty="0" smtClean="0">
                <a:latin typeface="+mj-ea"/>
              </a:rPr>
              <a:t>2016</a:t>
            </a:r>
            <a:r>
              <a:rPr lang="zh-CN" altLang="en-US" sz="1800" b="1" dirty="0" smtClean="0">
                <a:latin typeface="+mj-ea"/>
              </a:rPr>
              <a:t>年</a:t>
            </a:r>
            <a:r>
              <a:rPr lang="zh-CN" altLang="en-US" sz="1800" b="1" dirty="0" smtClean="0"/>
              <a:t>工作计划</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AutoShape 593"/>
          <p:cNvSpPr>
            <a:spLocks noChangeArrowheads="1"/>
          </p:cNvSpPr>
          <p:nvPr/>
        </p:nvSpPr>
        <p:spPr bwMode="auto">
          <a:xfrm rot="10800000" flipH="1" flipV="1">
            <a:off x="2049612" y="2851248"/>
            <a:ext cx="506207" cy="405124"/>
          </a:xfrm>
          <a:prstGeom prst="rightArrow">
            <a:avLst>
              <a:gd name="adj1" fmla="val 60857"/>
              <a:gd name="adj2" fmla="val 56907"/>
            </a:avLst>
          </a:prstGeom>
          <a:solidFill>
            <a:schemeClr val="accent1"/>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endParaRPr lang="zh-CN" altLang="en-US" dirty="0">
              <a:solidFill>
                <a:schemeClr val="tx1"/>
              </a:solidFill>
              <a:latin typeface="Arial" pitchFamily="34" charset="0"/>
              <a:ea typeface="宋体" pitchFamily="2" charset="-122"/>
            </a:endParaRPr>
          </a:p>
        </p:txBody>
      </p:sp>
      <p:sp>
        <p:nvSpPr>
          <p:cNvPr id="4" name="Oval 2"/>
          <p:cNvSpPr>
            <a:spLocks noChangeAspect="1" noChangeArrowheads="1"/>
          </p:cNvSpPr>
          <p:nvPr/>
        </p:nvSpPr>
        <p:spPr bwMode="auto">
          <a:xfrm>
            <a:off x="937731" y="2520100"/>
            <a:ext cx="1066635" cy="1067423"/>
          </a:xfrm>
          <a:prstGeom prst="ellipse">
            <a:avLst/>
          </a:prstGeom>
          <a:solidFill>
            <a:schemeClr val="accent1">
              <a:alpha val="24000"/>
            </a:schemeClr>
          </a:solidFill>
          <a:ln w="12700" cmpd="sng">
            <a:solidFill>
              <a:schemeClr val="accent1"/>
            </a:solidFill>
            <a:miter lim="800000"/>
            <a:headEnd/>
            <a:tailEnd/>
          </a:ln>
        </p:spPr>
        <p:txBody>
          <a:bodyPr anchor="ctr"/>
          <a:lstStyle/>
          <a:p>
            <a:endParaRPr lang="fr-FR" altLang="zh-CN" dirty="0"/>
          </a:p>
        </p:txBody>
      </p:sp>
      <p:sp>
        <p:nvSpPr>
          <p:cNvPr id="5" name="TextBox 147"/>
          <p:cNvSpPr txBox="1">
            <a:spLocks noChangeArrowheads="1"/>
          </p:cNvSpPr>
          <p:nvPr/>
        </p:nvSpPr>
        <p:spPr bwMode="auto">
          <a:xfrm>
            <a:off x="1066162" y="2769454"/>
            <a:ext cx="809774" cy="568714"/>
          </a:xfrm>
          <a:prstGeom prst="rect">
            <a:avLst/>
          </a:prstGeom>
          <a:no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defPPr>
              <a:defRPr lang="zh-CN"/>
            </a:defPPr>
          </a:lstStyle>
          <a:p>
            <a:pPr algn="ctr"/>
            <a:r>
              <a:rPr lang="zh-CN" altLang="en-US" sz="1500" dirty="0">
                <a:solidFill>
                  <a:schemeClr val="tx1">
                    <a:lumMod val="85000"/>
                    <a:lumOff val="15000"/>
                  </a:schemeClr>
                </a:solidFill>
                <a:latin typeface="+mn-ea"/>
                <a:ea typeface="+mn-ea"/>
              </a:rPr>
              <a:t>初步</a:t>
            </a:r>
            <a:endParaRPr lang="en-US" altLang="zh-CN" sz="1500" dirty="0">
              <a:solidFill>
                <a:schemeClr val="tx1">
                  <a:lumMod val="85000"/>
                  <a:lumOff val="15000"/>
                </a:schemeClr>
              </a:solidFill>
              <a:latin typeface="+mn-ea"/>
              <a:ea typeface="+mn-ea"/>
            </a:endParaRPr>
          </a:p>
          <a:p>
            <a:pPr algn="ctr"/>
            <a:r>
              <a:rPr lang="zh-CN" altLang="en-US" sz="1500" dirty="0">
                <a:solidFill>
                  <a:schemeClr val="tx1">
                    <a:lumMod val="85000"/>
                    <a:lumOff val="15000"/>
                  </a:schemeClr>
                </a:solidFill>
                <a:latin typeface="+mn-ea"/>
                <a:ea typeface="+mn-ea"/>
              </a:rPr>
              <a:t>目标</a:t>
            </a:r>
          </a:p>
        </p:txBody>
      </p:sp>
      <p:sp>
        <p:nvSpPr>
          <p:cNvPr id="7" name="圆角矩形 6"/>
          <p:cNvSpPr/>
          <p:nvPr/>
        </p:nvSpPr>
        <p:spPr bwMode="auto">
          <a:xfrm>
            <a:off x="4458096" y="2968597"/>
            <a:ext cx="3786312" cy="719276"/>
          </a:xfrm>
          <a:prstGeom prst="roundRect">
            <a:avLst>
              <a:gd name="adj" fmla="val 7848"/>
            </a:avLst>
          </a:prstGeom>
          <a:solidFill>
            <a:schemeClr val="accent1">
              <a:alpha val="24000"/>
            </a:schemeClr>
          </a:solidFill>
          <a:ln w="12700" cmpd="sng">
            <a:solidFill>
              <a:schemeClr val="accent1"/>
            </a:solidFill>
            <a:miter lim="800000"/>
            <a:headEnd/>
            <a:tailEnd/>
          </a:ln>
        </p:spPr>
        <p:txBody>
          <a:bodyPr anchor="ctr"/>
          <a:lstStyle/>
          <a:p>
            <a:pPr lvl="2"/>
            <a:endParaRPr lang="zh-CN" altLang="en-US" dirty="0"/>
          </a:p>
        </p:txBody>
      </p:sp>
      <p:sp>
        <p:nvSpPr>
          <p:cNvPr id="8" name="矩形 87"/>
          <p:cNvSpPr>
            <a:spLocks noChangeArrowheads="1"/>
          </p:cNvSpPr>
          <p:nvPr/>
        </p:nvSpPr>
        <p:spPr bwMode="auto">
          <a:xfrm>
            <a:off x="4544693" y="3023039"/>
            <a:ext cx="3699715" cy="623248"/>
          </a:xfrm>
          <a:prstGeom prst="rect">
            <a:avLst/>
          </a:prstGeom>
          <a:noFill/>
          <a:ln w="9525">
            <a:noFill/>
            <a:miter lim="800000"/>
            <a:headEnd/>
            <a:tailEnd/>
          </a:ln>
        </p:spPr>
        <p:txBody>
          <a:bodyPr wrap="square" lIns="68562" tIns="34281" rIns="68562" bIns="34281">
            <a:spAutoFit/>
          </a:bodyPr>
          <a:lstStyle/>
          <a:p>
            <a:pPr eaLnBrk="0" fontAlgn="ctr" hangingPunct="0">
              <a:buClr>
                <a:srgbClr val="FF0000"/>
              </a:buClr>
              <a:buSzPct val="70000"/>
            </a:pPr>
            <a:r>
              <a:rPr lang="zh-CN" altLang="en-US" sz="1200" b="1" dirty="0">
                <a:solidFill>
                  <a:schemeClr val="tx1">
                    <a:lumMod val="85000"/>
                    <a:lumOff val="15000"/>
                  </a:schemeClr>
                </a:solidFill>
                <a:latin typeface="+mn-ea"/>
                <a:ea typeface="+mn-ea"/>
              </a:rPr>
              <a:t>目标内涵一</a:t>
            </a:r>
            <a:r>
              <a:rPr lang="zh-CN" altLang="en-US" sz="1200" dirty="0">
                <a:solidFill>
                  <a:schemeClr val="tx1">
                    <a:lumMod val="85000"/>
                    <a:lumOff val="15000"/>
                  </a:schemeClr>
                </a:solidFill>
                <a:latin typeface="+mn-ea"/>
                <a:ea typeface="+mn-ea"/>
              </a:rPr>
              <a:t>：您的文字内容您的文字内容您的文字内容您的文字内容您的文字内容您的文字内容您的文字内容</a:t>
            </a:r>
          </a:p>
        </p:txBody>
      </p:sp>
      <p:sp>
        <p:nvSpPr>
          <p:cNvPr id="9" name="圆角矩形 8"/>
          <p:cNvSpPr/>
          <p:nvPr/>
        </p:nvSpPr>
        <p:spPr bwMode="auto">
          <a:xfrm>
            <a:off x="4458096" y="3832693"/>
            <a:ext cx="3786312" cy="719276"/>
          </a:xfrm>
          <a:prstGeom prst="roundRect">
            <a:avLst>
              <a:gd name="adj" fmla="val 7848"/>
            </a:avLst>
          </a:prstGeom>
          <a:solidFill>
            <a:schemeClr val="accent1">
              <a:alpha val="24000"/>
            </a:schemeClr>
          </a:solidFill>
          <a:ln w="12700" cmpd="sng">
            <a:solidFill>
              <a:schemeClr val="accent1"/>
            </a:solidFill>
            <a:miter lim="800000"/>
            <a:headEnd/>
            <a:tailEnd/>
          </a:ln>
        </p:spPr>
        <p:txBody>
          <a:bodyPr anchor="ctr"/>
          <a:lstStyle/>
          <a:p>
            <a:pPr lvl="2"/>
            <a:endParaRPr lang="zh-CN" altLang="en-US" dirty="0"/>
          </a:p>
        </p:txBody>
      </p:sp>
      <p:sp>
        <p:nvSpPr>
          <p:cNvPr id="10" name="矩形 87"/>
          <p:cNvSpPr>
            <a:spLocks noChangeArrowheads="1"/>
          </p:cNvSpPr>
          <p:nvPr/>
        </p:nvSpPr>
        <p:spPr bwMode="auto">
          <a:xfrm>
            <a:off x="4544693" y="3900986"/>
            <a:ext cx="3699715" cy="509547"/>
          </a:xfrm>
          <a:prstGeom prst="rect">
            <a:avLst/>
          </a:prstGeom>
          <a:no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pPr eaLnBrk="0" fontAlgn="ctr" hangingPunct="0">
              <a:buClr>
                <a:srgbClr val="FF0000"/>
              </a:buClr>
              <a:buSzPct val="70000"/>
            </a:pPr>
            <a:r>
              <a:rPr lang="zh-CN" altLang="en-US" sz="1200" b="1" dirty="0">
                <a:solidFill>
                  <a:schemeClr val="tx1">
                    <a:lumMod val="85000"/>
                    <a:lumOff val="15000"/>
                  </a:schemeClr>
                </a:solidFill>
                <a:latin typeface="+mn-ea"/>
                <a:ea typeface="+mn-ea"/>
              </a:rPr>
              <a:t>目标内涵一</a:t>
            </a:r>
            <a:r>
              <a:rPr lang="zh-CN" altLang="en-US" sz="1200" dirty="0">
                <a:solidFill>
                  <a:schemeClr val="tx1">
                    <a:lumMod val="85000"/>
                    <a:lumOff val="15000"/>
                  </a:schemeClr>
                </a:solidFill>
                <a:latin typeface="+mn-ea"/>
                <a:ea typeface="+mn-ea"/>
              </a:rPr>
              <a:t>：您的文字内容您的文字内容您的文字内容您的文字内容您的文字内容您的文字内容您的文字内容</a:t>
            </a:r>
          </a:p>
        </p:txBody>
      </p:sp>
      <p:sp>
        <p:nvSpPr>
          <p:cNvPr id="11" name="圆角矩形 10"/>
          <p:cNvSpPr/>
          <p:nvPr/>
        </p:nvSpPr>
        <p:spPr bwMode="auto">
          <a:xfrm>
            <a:off x="4458096" y="2067694"/>
            <a:ext cx="3786312" cy="719276"/>
          </a:xfrm>
          <a:prstGeom prst="roundRect">
            <a:avLst>
              <a:gd name="adj" fmla="val 7848"/>
            </a:avLst>
          </a:prstGeom>
          <a:solidFill>
            <a:schemeClr val="accent1">
              <a:alpha val="24000"/>
            </a:schemeClr>
          </a:solidFill>
          <a:ln w="12700" cmpd="sng">
            <a:solidFill>
              <a:schemeClr val="accent1"/>
            </a:solidFill>
            <a:miter lim="800000"/>
            <a:headEnd/>
            <a:tailEnd/>
          </a:ln>
        </p:spPr>
        <p:txBody>
          <a:bodyPr anchor="ctr"/>
          <a:lstStyle/>
          <a:p>
            <a:pPr lvl="2"/>
            <a:endParaRPr lang="zh-CN" altLang="en-US" dirty="0"/>
          </a:p>
        </p:txBody>
      </p:sp>
      <p:sp>
        <p:nvSpPr>
          <p:cNvPr id="12" name="矩形 87"/>
          <p:cNvSpPr>
            <a:spLocks noChangeArrowheads="1"/>
          </p:cNvSpPr>
          <p:nvPr/>
        </p:nvSpPr>
        <p:spPr bwMode="auto">
          <a:xfrm>
            <a:off x="4544692" y="2159997"/>
            <a:ext cx="3565668" cy="623248"/>
          </a:xfrm>
          <a:prstGeom prst="rect">
            <a:avLst/>
          </a:prstGeom>
          <a:noFill/>
          <a:ln w="9525">
            <a:noFill/>
            <a:miter lim="800000"/>
            <a:headEnd/>
            <a:tailEnd/>
          </a:ln>
        </p:spPr>
        <p:txBody>
          <a:bodyPr wrap="square" lIns="68562" tIns="34281" rIns="68562" bIns="34281">
            <a:spAutoFit/>
          </a:bodyPr>
          <a:lstStyle/>
          <a:p>
            <a:pPr eaLnBrk="0" fontAlgn="ctr" hangingPunct="0">
              <a:buClr>
                <a:srgbClr val="FF0000"/>
              </a:buClr>
              <a:buSzPct val="70000"/>
            </a:pPr>
            <a:r>
              <a:rPr lang="zh-CN" altLang="en-US" sz="1200" b="1" dirty="0">
                <a:solidFill>
                  <a:schemeClr val="tx1">
                    <a:lumMod val="85000"/>
                    <a:lumOff val="15000"/>
                  </a:schemeClr>
                </a:solidFill>
                <a:latin typeface="+mn-ea"/>
                <a:ea typeface="+mn-ea"/>
              </a:rPr>
              <a:t>目标内涵一</a:t>
            </a:r>
            <a:r>
              <a:rPr lang="zh-CN" altLang="en-US" sz="1200" dirty="0">
                <a:solidFill>
                  <a:schemeClr val="tx1">
                    <a:lumMod val="85000"/>
                    <a:lumOff val="15000"/>
                  </a:schemeClr>
                </a:solidFill>
                <a:latin typeface="+mn-ea"/>
                <a:ea typeface="+mn-ea"/>
              </a:rPr>
              <a:t>：您的文字内容您的文字内容您的文字内容您的文字内容您的文字内容您的文字内容您的文字内容</a:t>
            </a:r>
          </a:p>
        </p:txBody>
      </p:sp>
      <p:sp>
        <p:nvSpPr>
          <p:cNvPr id="13" name="圆角矩形 12"/>
          <p:cNvSpPr/>
          <p:nvPr/>
        </p:nvSpPr>
        <p:spPr bwMode="auto">
          <a:xfrm>
            <a:off x="4458096" y="1203598"/>
            <a:ext cx="3786312" cy="719276"/>
          </a:xfrm>
          <a:prstGeom prst="roundRect">
            <a:avLst>
              <a:gd name="adj" fmla="val 7848"/>
            </a:avLst>
          </a:prstGeom>
          <a:solidFill>
            <a:schemeClr val="accent1">
              <a:alpha val="24000"/>
            </a:schemeClr>
          </a:solidFill>
          <a:ln w="12700" cmpd="sng">
            <a:solidFill>
              <a:schemeClr val="accent1"/>
            </a:solidFill>
            <a:miter lim="800000"/>
            <a:headEnd/>
            <a:tailEnd/>
          </a:ln>
        </p:spPr>
        <p:txBody>
          <a:bodyPr anchor="ctr"/>
          <a:lstStyle/>
          <a:p>
            <a:pPr lvl="2"/>
            <a:endParaRPr lang="zh-CN" altLang="en-US" dirty="0"/>
          </a:p>
        </p:txBody>
      </p:sp>
      <p:sp>
        <p:nvSpPr>
          <p:cNvPr id="14" name="矩形 87"/>
          <p:cNvSpPr>
            <a:spLocks noChangeArrowheads="1"/>
          </p:cNvSpPr>
          <p:nvPr/>
        </p:nvSpPr>
        <p:spPr bwMode="auto">
          <a:xfrm>
            <a:off x="4601341" y="1257603"/>
            <a:ext cx="3509019" cy="623248"/>
          </a:xfrm>
          <a:prstGeom prst="rect">
            <a:avLst/>
          </a:prstGeom>
          <a:noFill/>
          <a:ln w="9525">
            <a:noFill/>
            <a:miter lim="800000"/>
            <a:headEnd/>
            <a:tailEnd/>
          </a:ln>
        </p:spPr>
        <p:txBody>
          <a:bodyPr wrap="square" lIns="68562" tIns="34281" rIns="68562" bIns="34281">
            <a:spAutoFit/>
          </a:bodyPr>
          <a:lstStyle/>
          <a:p>
            <a:pPr eaLnBrk="0" fontAlgn="ctr" hangingPunct="0">
              <a:buClr>
                <a:srgbClr val="FF0000"/>
              </a:buClr>
              <a:buSzPct val="70000"/>
            </a:pPr>
            <a:r>
              <a:rPr lang="zh-CN" altLang="en-US" sz="1200" b="1" dirty="0">
                <a:solidFill>
                  <a:schemeClr val="tx1">
                    <a:lumMod val="85000"/>
                    <a:lumOff val="15000"/>
                  </a:schemeClr>
                </a:solidFill>
                <a:latin typeface="+mn-ea"/>
                <a:ea typeface="+mn-ea"/>
              </a:rPr>
              <a:t>目标内涵一</a:t>
            </a:r>
            <a:r>
              <a:rPr lang="zh-CN" altLang="en-US" sz="1200" dirty="0">
                <a:solidFill>
                  <a:schemeClr val="tx1">
                    <a:lumMod val="85000"/>
                    <a:lumOff val="15000"/>
                  </a:schemeClr>
                </a:solidFill>
                <a:latin typeface="+mn-ea"/>
                <a:ea typeface="+mn-ea"/>
              </a:rPr>
              <a:t>：您的文字内容您的文字内容您的文字内容您的文字内容您的文字内容您的文字内容您的文字内容</a:t>
            </a:r>
          </a:p>
        </p:txBody>
      </p:sp>
      <p:cxnSp>
        <p:nvCxnSpPr>
          <p:cNvPr id="15" name="直接连接符 14"/>
          <p:cNvCxnSpPr>
            <a:stCxn id="18" idx="7"/>
            <a:endCxn id="13" idx="1"/>
          </p:cNvCxnSpPr>
          <p:nvPr/>
        </p:nvCxnSpPr>
        <p:spPr bwMode="auto">
          <a:xfrm flipV="1">
            <a:off x="3739871" y="1563235"/>
            <a:ext cx="718225" cy="1026863"/>
          </a:xfrm>
          <a:prstGeom prst="line">
            <a:avLst/>
          </a:prstGeom>
          <a:solidFill>
            <a:schemeClr val="accent1"/>
          </a:solidFill>
          <a:ln w="12700" cap="flat" cmpd="sng" algn="ctr">
            <a:solidFill>
              <a:schemeClr val="accent1"/>
            </a:solidFill>
            <a:prstDash val="solid"/>
            <a:round/>
            <a:headEnd type="oval" w="med" len="med"/>
            <a:tailEnd type="oval"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直接连接符 15"/>
          <p:cNvCxnSpPr>
            <a:endCxn id="11" idx="1"/>
          </p:cNvCxnSpPr>
          <p:nvPr/>
        </p:nvCxnSpPr>
        <p:spPr bwMode="auto">
          <a:xfrm flipV="1">
            <a:off x="3817358" y="2427331"/>
            <a:ext cx="640738" cy="298049"/>
          </a:xfrm>
          <a:prstGeom prst="line">
            <a:avLst/>
          </a:prstGeom>
          <a:solidFill>
            <a:schemeClr val="accent1"/>
          </a:solidFill>
          <a:ln w="12700" cap="flat" cmpd="sng" algn="ctr">
            <a:solidFill>
              <a:schemeClr val="accent1"/>
            </a:solidFill>
            <a:prstDash val="solid"/>
            <a:round/>
            <a:headEnd type="oval" w="med" len="med"/>
            <a:tailEnd type="oval"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直接连接符 16"/>
          <p:cNvCxnSpPr>
            <a:endCxn id="7" idx="1"/>
          </p:cNvCxnSpPr>
          <p:nvPr/>
        </p:nvCxnSpPr>
        <p:spPr bwMode="auto">
          <a:xfrm>
            <a:off x="3829178" y="3289670"/>
            <a:ext cx="628919" cy="38566"/>
          </a:xfrm>
          <a:prstGeom prst="line">
            <a:avLst/>
          </a:prstGeom>
          <a:solidFill>
            <a:schemeClr val="accent1"/>
          </a:solidFill>
          <a:ln w="12700" cap="flat" cmpd="sng" algn="ctr">
            <a:solidFill>
              <a:schemeClr val="accent1"/>
            </a:solidFill>
            <a:prstDash val="solid"/>
            <a:round/>
            <a:headEnd type="oval" w="med" len="med"/>
            <a:tailEnd type="oval"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Oval 2"/>
          <p:cNvSpPr>
            <a:spLocks noChangeAspect="1" noChangeArrowheads="1"/>
          </p:cNvSpPr>
          <p:nvPr/>
        </p:nvSpPr>
        <p:spPr bwMode="auto">
          <a:xfrm>
            <a:off x="2620543" y="2398022"/>
            <a:ext cx="1311374" cy="1311576"/>
          </a:xfrm>
          <a:prstGeom prst="ellipse">
            <a:avLst/>
          </a:prstGeom>
          <a:solidFill>
            <a:schemeClr val="accent1">
              <a:alpha val="24000"/>
            </a:schemeClr>
          </a:solidFill>
          <a:ln w="12700" cmpd="sng">
            <a:solidFill>
              <a:schemeClr val="accent1"/>
            </a:solidFill>
            <a:miter lim="800000"/>
            <a:headEnd/>
            <a:tailEnd/>
          </a:ln>
        </p:spPr>
        <p:txBody>
          <a:bodyPr anchor="ctr"/>
          <a:lstStyle/>
          <a:p>
            <a:endParaRPr lang="fr-FR" altLang="zh-CN" dirty="0"/>
          </a:p>
        </p:txBody>
      </p:sp>
      <p:sp>
        <p:nvSpPr>
          <p:cNvPr id="19" name="TextBox 147"/>
          <p:cNvSpPr txBox="1">
            <a:spLocks noChangeArrowheads="1"/>
          </p:cNvSpPr>
          <p:nvPr/>
        </p:nvSpPr>
        <p:spPr bwMode="auto">
          <a:xfrm>
            <a:off x="2844740" y="2769454"/>
            <a:ext cx="809774" cy="568714"/>
          </a:xfrm>
          <a:prstGeom prst="rect">
            <a:avLst/>
          </a:prstGeom>
          <a:no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defPPr>
              <a:defRPr lang="zh-CN"/>
            </a:defPPr>
          </a:lstStyle>
          <a:p>
            <a:pPr algn="ctr"/>
            <a:r>
              <a:rPr lang="zh-CN" altLang="en-US" sz="1500" dirty="0">
                <a:solidFill>
                  <a:schemeClr val="tx1">
                    <a:lumMod val="85000"/>
                    <a:lumOff val="15000"/>
                  </a:schemeClr>
                </a:solidFill>
                <a:latin typeface="+mn-ea"/>
                <a:ea typeface="+mn-ea"/>
              </a:rPr>
              <a:t>进一步目标</a:t>
            </a:r>
          </a:p>
        </p:txBody>
      </p:sp>
      <p:cxnSp>
        <p:nvCxnSpPr>
          <p:cNvPr id="20" name="直接连接符 19"/>
          <p:cNvCxnSpPr/>
          <p:nvPr/>
        </p:nvCxnSpPr>
        <p:spPr bwMode="auto">
          <a:xfrm>
            <a:off x="3739871" y="3354973"/>
            <a:ext cx="718225" cy="799976"/>
          </a:xfrm>
          <a:prstGeom prst="line">
            <a:avLst/>
          </a:prstGeom>
          <a:solidFill>
            <a:schemeClr val="accent1"/>
          </a:solidFill>
          <a:ln w="12700" cap="flat" cmpd="sng" algn="ctr">
            <a:solidFill>
              <a:schemeClr val="accent1"/>
            </a:solidFill>
            <a:prstDash val="solid"/>
            <a:round/>
            <a:headEnd type="oval" w="med" len="med"/>
            <a:tailEnd type="oval"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809794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ppt_w</p:attrName>
                                        </p:attrNameLst>
                                      </p:cBhvr>
                                      <p:tavLst>
                                        <p:tav tm="0">
                                          <p:val>
                                            <p:fltVal val="0"/>
                                          </p:val>
                                        </p:tav>
                                        <p:tav tm="100000">
                                          <p:val>
                                            <p:strVal val="#ppt_w"/>
                                          </p:val>
                                        </p:tav>
                                      </p:tavLst>
                                    </p:anim>
                                    <p:anim calcmode="lin" valueType="num">
                                      <p:cBhvr>
                                        <p:cTn id="12" dur="300" fill="hold"/>
                                        <p:tgtEl>
                                          <p:spTgt spid="4"/>
                                        </p:tgtEl>
                                        <p:attrNameLst>
                                          <p:attrName>ppt_h</p:attrName>
                                        </p:attrNameLst>
                                      </p:cBhvr>
                                      <p:tavLst>
                                        <p:tav tm="0">
                                          <p:val>
                                            <p:fltVal val="0"/>
                                          </p:val>
                                        </p:tav>
                                        <p:tav tm="100000">
                                          <p:val>
                                            <p:strVal val="#ppt_h"/>
                                          </p:val>
                                        </p:tav>
                                      </p:tavLst>
                                    </p:anim>
                                    <p:animEffect transition="in" filter="fade">
                                      <p:cBhvr>
                                        <p:cTn id="13" dur="3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300" fill="hold"/>
                                        <p:tgtEl>
                                          <p:spTgt spid="5"/>
                                        </p:tgtEl>
                                        <p:attrNameLst>
                                          <p:attrName>ppt_w</p:attrName>
                                        </p:attrNameLst>
                                      </p:cBhvr>
                                      <p:tavLst>
                                        <p:tav tm="0">
                                          <p:val>
                                            <p:fltVal val="0"/>
                                          </p:val>
                                        </p:tav>
                                        <p:tav tm="100000">
                                          <p:val>
                                            <p:strVal val="#ppt_w"/>
                                          </p:val>
                                        </p:tav>
                                      </p:tavLst>
                                    </p:anim>
                                    <p:anim calcmode="lin" valueType="num">
                                      <p:cBhvr>
                                        <p:cTn id="17" dur="300" fill="hold"/>
                                        <p:tgtEl>
                                          <p:spTgt spid="5"/>
                                        </p:tgtEl>
                                        <p:attrNameLst>
                                          <p:attrName>ppt_h</p:attrName>
                                        </p:attrNameLst>
                                      </p:cBhvr>
                                      <p:tavLst>
                                        <p:tav tm="0">
                                          <p:val>
                                            <p:fltVal val="0"/>
                                          </p:val>
                                        </p:tav>
                                        <p:tav tm="100000">
                                          <p:val>
                                            <p:strVal val="#ppt_h"/>
                                          </p:val>
                                        </p:tav>
                                      </p:tavLst>
                                    </p:anim>
                                    <p:animEffect transition="in" filter="fade">
                                      <p:cBhvr>
                                        <p:cTn id="18" dur="300"/>
                                        <p:tgtEl>
                                          <p:spTgt spid="5"/>
                                        </p:tgtEl>
                                      </p:cBhvr>
                                    </p:animEffect>
                                  </p:childTnLst>
                                </p:cTn>
                              </p:par>
                            </p:childTnLst>
                          </p:cTn>
                        </p:par>
                        <p:par>
                          <p:cTn id="19" fill="hold">
                            <p:stCondLst>
                              <p:cond delay="8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300" fill="hold"/>
                                        <p:tgtEl>
                                          <p:spTgt spid="19"/>
                                        </p:tgtEl>
                                        <p:attrNameLst>
                                          <p:attrName>ppt_w</p:attrName>
                                        </p:attrNameLst>
                                      </p:cBhvr>
                                      <p:tavLst>
                                        <p:tav tm="0">
                                          <p:val>
                                            <p:fltVal val="0"/>
                                          </p:val>
                                        </p:tav>
                                        <p:tav tm="100000">
                                          <p:val>
                                            <p:strVal val="#ppt_w"/>
                                          </p:val>
                                        </p:tav>
                                      </p:tavLst>
                                    </p:anim>
                                    <p:anim calcmode="lin" valueType="num">
                                      <p:cBhvr>
                                        <p:cTn id="23" dur="300" fill="hold"/>
                                        <p:tgtEl>
                                          <p:spTgt spid="19"/>
                                        </p:tgtEl>
                                        <p:attrNameLst>
                                          <p:attrName>ppt_h</p:attrName>
                                        </p:attrNameLst>
                                      </p:cBhvr>
                                      <p:tavLst>
                                        <p:tav tm="0">
                                          <p:val>
                                            <p:fltVal val="0"/>
                                          </p:val>
                                        </p:tav>
                                        <p:tav tm="100000">
                                          <p:val>
                                            <p:strVal val="#ppt_h"/>
                                          </p:val>
                                        </p:tav>
                                      </p:tavLst>
                                    </p:anim>
                                    <p:animEffect transition="in" filter="fade">
                                      <p:cBhvr>
                                        <p:cTn id="24" dur="3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300" fill="hold"/>
                                        <p:tgtEl>
                                          <p:spTgt spid="18"/>
                                        </p:tgtEl>
                                        <p:attrNameLst>
                                          <p:attrName>ppt_w</p:attrName>
                                        </p:attrNameLst>
                                      </p:cBhvr>
                                      <p:tavLst>
                                        <p:tav tm="0">
                                          <p:val>
                                            <p:fltVal val="0"/>
                                          </p:val>
                                        </p:tav>
                                        <p:tav tm="100000">
                                          <p:val>
                                            <p:strVal val="#ppt_w"/>
                                          </p:val>
                                        </p:tav>
                                      </p:tavLst>
                                    </p:anim>
                                    <p:anim calcmode="lin" valueType="num">
                                      <p:cBhvr>
                                        <p:cTn id="28" dur="300" fill="hold"/>
                                        <p:tgtEl>
                                          <p:spTgt spid="18"/>
                                        </p:tgtEl>
                                        <p:attrNameLst>
                                          <p:attrName>ppt_h</p:attrName>
                                        </p:attrNameLst>
                                      </p:cBhvr>
                                      <p:tavLst>
                                        <p:tav tm="0">
                                          <p:val>
                                            <p:fltVal val="0"/>
                                          </p:val>
                                        </p:tav>
                                        <p:tav tm="100000">
                                          <p:val>
                                            <p:strVal val="#ppt_h"/>
                                          </p:val>
                                        </p:tav>
                                      </p:tavLst>
                                    </p:anim>
                                    <p:animEffect transition="in" filter="fade">
                                      <p:cBhvr>
                                        <p:cTn id="29" dur="300"/>
                                        <p:tgtEl>
                                          <p:spTgt spid="18"/>
                                        </p:tgtEl>
                                      </p:cBhvr>
                                    </p:animEffect>
                                  </p:childTnLst>
                                </p:cTn>
                              </p:par>
                            </p:childTnLst>
                          </p:cTn>
                        </p:par>
                        <p:par>
                          <p:cTn id="30" fill="hold">
                            <p:stCondLst>
                              <p:cond delay="1100"/>
                            </p:stCondLst>
                            <p:childTnLst>
                              <p:par>
                                <p:cTn id="31" presetID="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par>
                          <p:cTn id="35" fill="hold">
                            <p:stCondLst>
                              <p:cond delay="1600"/>
                            </p:stCondLst>
                            <p:childTnLst>
                              <p:par>
                                <p:cTn id="36" presetID="2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par>
                          <p:cTn id="39" fill="hold">
                            <p:stCondLst>
                              <p:cond delay="21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300"/>
                                        <p:tgtEl>
                                          <p:spTgt spid="1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300"/>
                                        <p:tgtEl>
                                          <p:spTgt spid="14"/>
                                        </p:tgtEl>
                                      </p:cBhvr>
                                    </p:animEffect>
                                  </p:childTnLst>
                                </p:cTn>
                              </p:par>
                            </p:childTnLst>
                          </p:cTn>
                        </p:par>
                        <p:par>
                          <p:cTn id="46" fill="hold">
                            <p:stCondLst>
                              <p:cond delay="2400"/>
                            </p:stCondLst>
                            <p:childTnLst>
                              <p:par>
                                <p:cTn id="47" presetID="22" presetClass="entr" presetSubtype="4"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par>
                          <p:cTn id="50" fill="hold">
                            <p:stCondLst>
                              <p:cond delay="29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300"/>
                                        <p:tgtEl>
                                          <p:spTgt spid="1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300"/>
                                        <p:tgtEl>
                                          <p:spTgt spid="11"/>
                                        </p:tgtEl>
                                      </p:cBhvr>
                                    </p:animEffect>
                                  </p:childTnLst>
                                </p:cTn>
                              </p:par>
                            </p:childTnLst>
                          </p:cTn>
                        </p:par>
                        <p:par>
                          <p:cTn id="57" fill="hold">
                            <p:stCondLst>
                              <p:cond delay="320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p:stCondLst>
                              <p:cond delay="370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300"/>
                                        <p:tgtEl>
                                          <p:spTgt spid="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300"/>
                                        <p:tgtEl>
                                          <p:spTgt spid="7"/>
                                        </p:tgtEl>
                                      </p:cBhvr>
                                    </p:animEffect>
                                  </p:childTnLst>
                                </p:cTn>
                              </p:par>
                            </p:childTnLst>
                          </p:cTn>
                        </p:par>
                        <p:par>
                          <p:cTn id="68" fill="hold">
                            <p:stCondLst>
                              <p:cond delay="4000"/>
                            </p:stCondLst>
                            <p:childTnLst>
                              <p:par>
                                <p:cTn id="69" presetID="22" presetClass="entr" presetSubtype="8"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4500"/>
                            </p:stCondLst>
                            <p:childTnLst>
                              <p:par>
                                <p:cTn id="73" presetID="22" presetClass="entr" presetSubtype="8"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300"/>
                                        <p:tgtEl>
                                          <p:spTgt spid="1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left)">
                                      <p:cBhvr>
                                        <p:cTn id="78" dur="300"/>
                                        <p:tgtEl>
                                          <p:spTgt spid="9"/>
                                        </p:tgtEl>
                                      </p:cBhvr>
                                    </p:animEffect>
                                  </p:childTnLst>
                                </p:cTn>
                              </p:par>
                            </p:childTnLst>
                          </p:cTn>
                        </p:par>
                        <p:par>
                          <p:cTn id="79" fill="hold">
                            <p:stCondLst>
                              <p:cond delay="4800"/>
                            </p:stCondLst>
                            <p:childTnLst>
                              <p:par>
                                <p:cTn id="80" presetID="10"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p:bldP spid="7" grpId="0" animBg="1"/>
      <p:bldP spid="8" grpId="0"/>
      <p:bldP spid="9" grpId="0" animBg="1"/>
      <p:bldP spid="10" grpId="0"/>
      <p:bldP spid="11" grpId="0" animBg="1"/>
      <p:bldP spid="12" grpId="0"/>
      <p:bldP spid="13" grpId="0" animBg="1"/>
      <p:bldP spid="14" grpId="0"/>
      <p:bldP spid="18" grpId="0" animBg="1"/>
      <p:bldP spid="19"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en-US" altLang="zh-CN" sz="1800" b="1" dirty="0" smtClean="0">
                <a:latin typeface="+mj-ea"/>
              </a:rPr>
              <a:t>2016</a:t>
            </a:r>
            <a:r>
              <a:rPr lang="zh-CN" altLang="en-US" sz="1800" b="1" dirty="0" smtClean="0">
                <a:latin typeface="+mj-ea"/>
              </a:rPr>
              <a:t>年</a:t>
            </a:r>
            <a:r>
              <a:rPr lang="zh-CN" altLang="en-US" sz="1800" b="1" dirty="0" smtClean="0"/>
              <a:t>工作计划</a:t>
            </a:r>
            <a:r>
              <a:rPr lang="zh-CN" altLang="en-US" sz="1200" b="1" dirty="0" smtClean="0"/>
              <a:t>（</a:t>
            </a:r>
            <a:r>
              <a:rPr lang="zh-CN" altLang="en-US" sz="1200" b="1" dirty="0"/>
              <a:t>文字可以编辑</a:t>
            </a:r>
            <a:r>
              <a:rPr lang="zh-CN" altLang="en-US" sz="1200" b="1" dirty="0" smtClean="0"/>
              <a:t>）</a:t>
            </a:r>
            <a:endParaRPr lang="zh-CN" altLang="en-US" sz="1200" b="1" dirty="0"/>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25" b="8482"/>
          <a:stretch/>
        </p:blipFill>
        <p:spPr bwMode="auto">
          <a:xfrm>
            <a:off x="838447" y="1062354"/>
            <a:ext cx="2328344" cy="11552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15"/>
          <a:stretch/>
        </p:blipFill>
        <p:spPr bwMode="auto">
          <a:xfrm>
            <a:off x="838447" y="3508204"/>
            <a:ext cx="2328344" cy="1151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5" name="组合 4"/>
          <p:cNvGrpSpPr/>
          <p:nvPr/>
        </p:nvGrpSpPr>
        <p:grpSpPr>
          <a:xfrm>
            <a:off x="3379108" y="1062355"/>
            <a:ext cx="5081324" cy="1155296"/>
            <a:chOff x="3347864" y="1152445"/>
            <a:chExt cx="4752528" cy="1080119"/>
          </a:xfrm>
        </p:grpSpPr>
        <p:sp>
          <p:nvSpPr>
            <p:cNvPr id="7" name="矩形 6"/>
            <p:cNvSpPr/>
            <p:nvPr/>
          </p:nvSpPr>
          <p:spPr>
            <a:xfrm>
              <a:off x="3347864" y="1152445"/>
              <a:ext cx="4752528" cy="267178"/>
            </a:xfrm>
            <a:prstGeom prst="rect">
              <a:avLst/>
            </a:prstGeom>
            <a:solidFill>
              <a:schemeClr val="accent1"/>
            </a:solidFill>
            <a:ln w="12700" cmpd="sng">
              <a:solidFill>
                <a:schemeClr val="accent1"/>
              </a:solidFill>
              <a:miter lim="800000"/>
              <a:headEnd/>
              <a:tailEnd/>
            </a:ln>
          </p:spPr>
          <p:txBody>
            <a:bodyPr anchor="ctr"/>
            <a:lstStyle/>
            <a:p>
              <a:pPr algn="ctr"/>
              <a:r>
                <a:rPr lang="zh-CN" altLang="en-US" sz="1400" dirty="0">
                  <a:solidFill>
                    <a:schemeClr val="bg1"/>
                  </a:solidFill>
                </a:rPr>
                <a:t>步骤一</a:t>
              </a:r>
              <a:endParaRPr lang="en-US" altLang="zh-CN" sz="1400" dirty="0">
                <a:solidFill>
                  <a:schemeClr val="bg1"/>
                </a:solidFill>
              </a:endParaRPr>
            </a:p>
          </p:txBody>
        </p:sp>
        <p:sp>
          <p:nvSpPr>
            <p:cNvPr id="8" name="矩形 7"/>
            <p:cNvSpPr/>
            <p:nvPr/>
          </p:nvSpPr>
          <p:spPr>
            <a:xfrm>
              <a:off x="3347864" y="1419622"/>
              <a:ext cx="4752528" cy="812942"/>
            </a:xfrm>
            <a:prstGeom prst="rect">
              <a:avLst/>
            </a:prstGeom>
            <a:solidFill>
              <a:schemeClr val="accent1">
                <a:alpha val="24000"/>
              </a:schemeClr>
            </a:solidFill>
            <a:ln w="12700" cmpd="sng">
              <a:solidFill>
                <a:schemeClr val="accent1"/>
              </a:solidFill>
              <a:miter lim="800000"/>
              <a:headEnd/>
              <a:tailEnd/>
            </a:ln>
          </p:spPr>
          <p:txBody>
            <a:bodyPr anchor="ctr"/>
            <a:lstStyle/>
            <a:p>
              <a:pPr algn="ctr"/>
              <a:r>
                <a:rPr lang="zh-CN" altLang="en-US" sz="1100" dirty="0">
                  <a:solidFill>
                    <a:schemeClr val="tx1"/>
                  </a:solidFill>
                </a:rPr>
                <a:t>单击此处填加文字内容单击此处填加文字内容单击此处填加文字内容</a:t>
              </a:r>
              <a:endParaRPr lang="en-US" altLang="zh-CN" sz="1100" dirty="0">
                <a:solidFill>
                  <a:schemeClr val="tx1"/>
                </a:solidFill>
              </a:endParaRPr>
            </a:p>
            <a:p>
              <a:pPr algn="ctr"/>
              <a:r>
                <a:rPr lang="zh-CN" altLang="en-US" sz="1100" dirty="0">
                  <a:solidFill>
                    <a:schemeClr val="tx1"/>
                  </a:solidFill>
                </a:rPr>
                <a:t>单击此处填加文字内容单击此处填加文字内容单击此处填加文字内容</a:t>
              </a:r>
              <a:endParaRPr lang="en-US" altLang="zh-CN" sz="1100" dirty="0">
                <a:solidFill>
                  <a:schemeClr val="tx1"/>
                </a:solidFill>
              </a:endParaRPr>
            </a:p>
            <a:p>
              <a:pPr algn="ctr"/>
              <a:r>
                <a:rPr lang="zh-CN" altLang="en-US" sz="1100" dirty="0">
                  <a:solidFill>
                    <a:schemeClr val="tx1"/>
                  </a:solidFill>
                </a:rPr>
                <a:t>单击此处填加文字内容单击此处填加文字内容单击此处填加文字内容</a:t>
              </a:r>
            </a:p>
          </p:txBody>
        </p:sp>
      </p:grpSp>
      <p:grpSp>
        <p:nvGrpSpPr>
          <p:cNvPr id="9" name="组合 8"/>
          <p:cNvGrpSpPr/>
          <p:nvPr/>
        </p:nvGrpSpPr>
        <p:grpSpPr>
          <a:xfrm>
            <a:off x="3379108" y="2287040"/>
            <a:ext cx="5081324" cy="1155298"/>
            <a:chOff x="3347864" y="1152444"/>
            <a:chExt cx="4752528" cy="1080120"/>
          </a:xfrm>
        </p:grpSpPr>
        <p:sp>
          <p:nvSpPr>
            <p:cNvPr id="10" name="矩形 9"/>
            <p:cNvSpPr/>
            <p:nvPr/>
          </p:nvSpPr>
          <p:spPr>
            <a:xfrm>
              <a:off x="3347864" y="1152444"/>
              <a:ext cx="4752528" cy="267178"/>
            </a:xfrm>
            <a:prstGeom prst="rect">
              <a:avLst/>
            </a:prstGeom>
            <a:solidFill>
              <a:schemeClr val="accent1"/>
            </a:solidFill>
            <a:ln w="12700" cmpd="sng">
              <a:solidFill>
                <a:schemeClr val="accent1"/>
              </a:solidFill>
              <a:miter lim="800000"/>
              <a:headEnd/>
              <a:tailEnd/>
            </a:ln>
          </p:spPr>
          <p:txBody>
            <a:bodyPr anchor="ctr"/>
            <a:lstStyle/>
            <a:p>
              <a:pPr algn="ctr"/>
              <a:r>
                <a:rPr lang="zh-CN" altLang="en-US" sz="1400" dirty="0">
                  <a:solidFill>
                    <a:schemeClr val="bg1"/>
                  </a:solidFill>
                </a:rPr>
                <a:t>步骤二</a:t>
              </a:r>
              <a:endParaRPr lang="en-US" altLang="zh-CN" sz="1400" dirty="0">
                <a:solidFill>
                  <a:schemeClr val="bg1"/>
                </a:solidFill>
              </a:endParaRPr>
            </a:p>
          </p:txBody>
        </p:sp>
        <p:sp>
          <p:nvSpPr>
            <p:cNvPr id="11" name="矩形 10"/>
            <p:cNvSpPr/>
            <p:nvPr/>
          </p:nvSpPr>
          <p:spPr>
            <a:xfrm>
              <a:off x="3347864" y="1419622"/>
              <a:ext cx="4752528" cy="812942"/>
            </a:xfrm>
            <a:prstGeom prst="rect">
              <a:avLst/>
            </a:prstGeom>
            <a:solidFill>
              <a:schemeClr val="accent1">
                <a:alpha val="24000"/>
              </a:schemeClr>
            </a:solidFill>
            <a:ln w="12700" cmpd="sng">
              <a:solidFill>
                <a:schemeClr val="accent1"/>
              </a:solidFill>
              <a:miter lim="800000"/>
              <a:headEnd/>
              <a:tailEnd/>
            </a:ln>
          </p:spPr>
          <p:txBody>
            <a:bodyPr anchor="ctr"/>
            <a:lstStyle/>
            <a:p>
              <a:pPr algn="ctr"/>
              <a:r>
                <a:rPr lang="zh-CN" altLang="en-US" sz="1100" dirty="0">
                  <a:solidFill>
                    <a:schemeClr val="tx1"/>
                  </a:solidFill>
                </a:rPr>
                <a:t>单击此处填加文字内容单击此处填加文字内容单击此处填加文字内容</a:t>
              </a:r>
              <a:endParaRPr lang="en-US" altLang="zh-CN" sz="1100" dirty="0">
                <a:solidFill>
                  <a:schemeClr val="tx1"/>
                </a:solidFill>
              </a:endParaRPr>
            </a:p>
            <a:p>
              <a:pPr algn="ctr"/>
              <a:r>
                <a:rPr lang="zh-CN" altLang="en-US" sz="1100" dirty="0">
                  <a:solidFill>
                    <a:schemeClr val="tx1"/>
                  </a:solidFill>
                </a:rPr>
                <a:t>单击此处填加文字内容单击此处填加文字内容单击此处填加文字内容</a:t>
              </a:r>
              <a:endParaRPr lang="en-US" altLang="zh-CN" sz="1100" dirty="0">
                <a:solidFill>
                  <a:schemeClr val="tx1"/>
                </a:solidFill>
              </a:endParaRPr>
            </a:p>
            <a:p>
              <a:pPr algn="ctr"/>
              <a:r>
                <a:rPr lang="zh-CN" altLang="en-US" sz="1100" dirty="0">
                  <a:solidFill>
                    <a:schemeClr val="tx1"/>
                  </a:solidFill>
                </a:rPr>
                <a:t>单击此处填加文字内容单击此处填加文字内容单击此处填加文字内容</a:t>
              </a:r>
            </a:p>
          </p:txBody>
        </p:sp>
      </p:grpSp>
      <p:grpSp>
        <p:nvGrpSpPr>
          <p:cNvPr id="12" name="组合 11"/>
          <p:cNvGrpSpPr/>
          <p:nvPr/>
        </p:nvGrpSpPr>
        <p:grpSpPr>
          <a:xfrm>
            <a:off x="3379108" y="3504684"/>
            <a:ext cx="5081324" cy="1155298"/>
            <a:chOff x="3347864" y="1152444"/>
            <a:chExt cx="4752528" cy="1080120"/>
          </a:xfrm>
        </p:grpSpPr>
        <p:sp>
          <p:nvSpPr>
            <p:cNvPr id="13" name="矩形 12"/>
            <p:cNvSpPr/>
            <p:nvPr/>
          </p:nvSpPr>
          <p:spPr>
            <a:xfrm>
              <a:off x="3347864" y="1152444"/>
              <a:ext cx="4752528" cy="267178"/>
            </a:xfrm>
            <a:prstGeom prst="rect">
              <a:avLst/>
            </a:prstGeom>
            <a:solidFill>
              <a:schemeClr val="accent1"/>
            </a:solidFill>
            <a:ln w="12700" cmpd="sng">
              <a:solidFill>
                <a:schemeClr val="accent1"/>
              </a:solidFill>
              <a:miter lim="800000"/>
              <a:headEnd/>
              <a:tailEnd/>
            </a:ln>
          </p:spPr>
          <p:txBody>
            <a:bodyPr anchor="ctr"/>
            <a:lstStyle/>
            <a:p>
              <a:pPr algn="ctr"/>
              <a:r>
                <a:rPr lang="zh-CN" altLang="en-US" sz="1400" dirty="0">
                  <a:solidFill>
                    <a:schemeClr val="bg1"/>
                  </a:solidFill>
                </a:rPr>
                <a:t>步骤三</a:t>
              </a:r>
              <a:endParaRPr lang="en-US" altLang="zh-CN" sz="1400" dirty="0">
                <a:solidFill>
                  <a:schemeClr val="bg1"/>
                </a:solidFill>
              </a:endParaRPr>
            </a:p>
          </p:txBody>
        </p:sp>
        <p:sp>
          <p:nvSpPr>
            <p:cNvPr id="14" name="矩形 13"/>
            <p:cNvSpPr/>
            <p:nvPr/>
          </p:nvSpPr>
          <p:spPr>
            <a:xfrm>
              <a:off x="3347864" y="1419622"/>
              <a:ext cx="4752528" cy="812942"/>
            </a:xfrm>
            <a:prstGeom prst="rect">
              <a:avLst/>
            </a:prstGeom>
            <a:solidFill>
              <a:schemeClr val="accent1">
                <a:alpha val="24000"/>
              </a:schemeClr>
            </a:solidFill>
            <a:ln w="12700" cmpd="sng">
              <a:solidFill>
                <a:schemeClr val="accent1"/>
              </a:solidFill>
              <a:miter lim="800000"/>
              <a:headEnd/>
              <a:tailEnd/>
            </a:ln>
          </p:spPr>
          <p:txBody>
            <a:bodyPr anchor="ctr"/>
            <a:lstStyle/>
            <a:p>
              <a:pPr algn="ctr"/>
              <a:r>
                <a:rPr lang="zh-CN" altLang="en-US" sz="1100" dirty="0">
                  <a:solidFill>
                    <a:schemeClr val="tx1"/>
                  </a:solidFill>
                </a:rPr>
                <a:t>单击此处填加文字内容单击此处填加文字内容单击此处填加文字内容</a:t>
              </a:r>
              <a:endParaRPr lang="en-US" altLang="zh-CN" sz="1100" dirty="0">
                <a:solidFill>
                  <a:schemeClr val="tx1"/>
                </a:solidFill>
              </a:endParaRPr>
            </a:p>
            <a:p>
              <a:pPr algn="ctr"/>
              <a:r>
                <a:rPr lang="zh-CN" altLang="en-US" sz="1100" dirty="0">
                  <a:solidFill>
                    <a:schemeClr val="tx1"/>
                  </a:solidFill>
                </a:rPr>
                <a:t>单击此处填加文字内容单击此处填加文字内容单击此处填加文字内容</a:t>
              </a:r>
              <a:endParaRPr lang="en-US" altLang="zh-CN" sz="1100" dirty="0">
                <a:solidFill>
                  <a:schemeClr val="tx1"/>
                </a:solidFill>
              </a:endParaRPr>
            </a:p>
            <a:p>
              <a:pPr algn="ctr"/>
              <a:r>
                <a:rPr lang="zh-CN" altLang="en-US" sz="1100" dirty="0">
                  <a:solidFill>
                    <a:schemeClr val="tx1"/>
                  </a:solidFill>
                </a:rPr>
                <a:t>单击此处填加文字内容单击此处填加文字内容单击此处填加文字内容</a:t>
              </a:r>
            </a:p>
          </p:txBody>
        </p:sp>
      </p:grpSp>
      <p:pic>
        <p:nvPicPr>
          <p:cNvPr id="15" name="Picture 2" descr="F:\360云盘\02-个人资料\！PPT图片及版面资源\06-PPT精选插图\02-商务\188141-1205221426079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735"/>
          <a:stretch/>
        </p:blipFill>
        <p:spPr bwMode="auto">
          <a:xfrm>
            <a:off x="838446" y="2287040"/>
            <a:ext cx="2328345" cy="1155298"/>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2201366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nodeType="afterEffect" p14:presetBounceEnd="2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2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2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20000">
                                          <p:cBhvr additive="base">
                                            <p:cTn id="15" dur="500" fill="hold"/>
                                            <p:tgtEl>
                                              <p:spTgt spid="5"/>
                                            </p:tgtEl>
                                            <p:attrNameLst>
                                              <p:attrName>ppt_x</p:attrName>
                                            </p:attrNameLst>
                                          </p:cBhvr>
                                          <p:tavLst>
                                            <p:tav tm="0">
                                              <p:val>
                                                <p:strVal val="1+#ppt_w/2"/>
                                              </p:val>
                                            </p:tav>
                                            <p:tav tm="100000">
                                              <p:val>
                                                <p:strVal val="#ppt_x"/>
                                              </p:val>
                                            </p:tav>
                                          </p:tavLst>
                                        </p:anim>
                                        <p:anim calcmode="lin" valueType="num" p14:bounceEnd="20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en-US" altLang="zh-CN" sz="1800" b="1" dirty="0" smtClean="0">
                <a:latin typeface="+mj-ea"/>
              </a:rPr>
              <a:t>2016</a:t>
            </a:r>
            <a:r>
              <a:rPr lang="zh-CN" altLang="en-US" sz="1800" b="1" dirty="0" smtClean="0">
                <a:latin typeface="+mj-ea"/>
              </a:rPr>
              <a:t>年</a:t>
            </a:r>
            <a:r>
              <a:rPr lang="zh-CN" altLang="en-US" sz="1800" b="1" dirty="0" smtClean="0"/>
              <a:t>工作计划</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等腰三角形 21"/>
          <p:cNvSpPr/>
          <p:nvPr/>
        </p:nvSpPr>
        <p:spPr bwMode="auto">
          <a:xfrm rot="16200000" flipH="1">
            <a:off x="4503633" y="1629533"/>
            <a:ext cx="2128451" cy="216803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accent1">
              <a:alpha val="24000"/>
            </a:schemeClr>
          </a:solidFill>
          <a:ln w="12700" cmpd="sng">
            <a:solidFill>
              <a:schemeClr val="accent1"/>
            </a:solidFill>
            <a:miter lim="800000"/>
            <a:headEnd/>
            <a:tailEnd/>
          </a:ln>
        </p:spPr>
        <p:txBody>
          <a:bodyPr anchor="ctr"/>
          <a:lstStyle/>
          <a:p>
            <a:endParaRPr lang="zh-CN" altLang="en-US"/>
          </a:p>
        </p:txBody>
      </p:sp>
      <p:sp>
        <p:nvSpPr>
          <p:cNvPr id="4" name="等腰三角形 21"/>
          <p:cNvSpPr/>
          <p:nvPr/>
        </p:nvSpPr>
        <p:spPr bwMode="auto">
          <a:xfrm rot="5400000">
            <a:off x="2404299" y="1629533"/>
            <a:ext cx="2128451" cy="216803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accent1">
              <a:alpha val="24000"/>
            </a:schemeClr>
          </a:solidFill>
          <a:ln w="12700" cmpd="sng">
            <a:solidFill>
              <a:schemeClr val="accent1"/>
            </a:solidFill>
            <a:miter lim="800000"/>
            <a:headEnd/>
            <a:tailEnd/>
          </a:ln>
        </p:spPr>
        <p:txBody>
          <a:bodyPr anchor="ctr"/>
          <a:lstStyle/>
          <a:p>
            <a:endParaRPr lang="zh-CN" altLang="en-US"/>
          </a:p>
        </p:txBody>
      </p:sp>
      <p:sp>
        <p:nvSpPr>
          <p:cNvPr id="5" name="椭圆 4"/>
          <p:cNvSpPr/>
          <p:nvPr/>
        </p:nvSpPr>
        <p:spPr bwMode="auto">
          <a:xfrm>
            <a:off x="2385846" y="1471785"/>
            <a:ext cx="2672612" cy="2684141"/>
          </a:xfrm>
          <a:prstGeom prst="ellipse">
            <a:avLst/>
          </a:prstGeom>
          <a:noFill/>
          <a:ln w="25400" cap="flat" cmpd="sng" algn="ctr">
            <a:solidFill>
              <a:schemeClr val="accent1"/>
            </a:solidFill>
            <a:prstDash val="solid"/>
          </a:ln>
          <a:effectLst/>
        </p:spPr>
        <p:txBody>
          <a:bodyPr lIns="67072" tIns="33536" rIns="67072" bIns="33536" anchor="ctr"/>
          <a:lstStyle/>
          <a:p>
            <a:pPr algn="ctr">
              <a:defRPr/>
            </a:pPr>
            <a:endParaRPr lang="zh-CN" altLang="en-US" kern="0" dirty="0">
              <a:solidFill>
                <a:sysClr val="window" lastClr="FFFFFF"/>
              </a:solidFill>
              <a:latin typeface="Calibri"/>
              <a:ea typeface="微软雅黑" pitchFamily="34" charset="-122"/>
            </a:endParaRPr>
          </a:p>
        </p:txBody>
      </p:sp>
      <p:sp>
        <p:nvSpPr>
          <p:cNvPr id="7" name="椭圆 6"/>
          <p:cNvSpPr/>
          <p:nvPr/>
        </p:nvSpPr>
        <p:spPr bwMode="auto">
          <a:xfrm>
            <a:off x="3984994" y="1471785"/>
            <a:ext cx="2673775" cy="2684141"/>
          </a:xfrm>
          <a:prstGeom prst="ellipse">
            <a:avLst/>
          </a:prstGeom>
          <a:noFill/>
          <a:ln w="25400" cap="flat" cmpd="sng" algn="ctr">
            <a:solidFill>
              <a:schemeClr val="accent1"/>
            </a:solidFill>
            <a:prstDash val="solid"/>
          </a:ln>
          <a:effectLst/>
        </p:spPr>
        <p:txBody>
          <a:bodyPr lIns="67072" tIns="33536" rIns="67072" bIns="33536" anchor="ctr"/>
          <a:lstStyle/>
          <a:p>
            <a:pPr algn="ctr">
              <a:defRPr/>
            </a:pPr>
            <a:endParaRPr lang="zh-CN" altLang="en-US" kern="0" dirty="0">
              <a:solidFill>
                <a:sysClr val="window" lastClr="FFFFFF"/>
              </a:solidFill>
              <a:latin typeface="Calibri"/>
              <a:ea typeface="微软雅黑" pitchFamily="34" charset="-122"/>
            </a:endParaRPr>
          </a:p>
        </p:txBody>
      </p:sp>
      <p:cxnSp>
        <p:nvCxnSpPr>
          <p:cNvPr id="8" name="直接连接符 7"/>
          <p:cNvCxnSpPr>
            <a:cxnSpLocks noChangeShapeType="1"/>
          </p:cNvCxnSpPr>
          <p:nvPr/>
        </p:nvCxnSpPr>
        <p:spPr bwMode="auto">
          <a:xfrm>
            <a:off x="3119709" y="2127052"/>
            <a:ext cx="418686" cy="197397"/>
          </a:xfrm>
          <a:prstGeom prst="line">
            <a:avLst/>
          </a:prstGeom>
          <a:noFill/>
          <a:ln w="28575" algn="ctr">
            <a:solidFill>
              <a:schemeClr val="accent1"/>
            </a:solidFill>
            <a:round/>
            <a:headEnd type="none" w="med" len="med"/>
            <a:tailEnd type="arrow" w="med" len="med"/>
          </a:ln>
        </p:spPr>
      </p:cxnSp>
      <p:cxnSp>
        <p:nvCxnSpPr>
          <p:cNvPr id="9" name="直接连接符 8"/>
          <p:cNvCxnSpPr>
            <a:cxnSpLocks noChangeShapeType="1"/>
          </p:cNvCxnSpPr>
          <p:nvPr/>
        </p:nvCxnSpPr>
        <p:spPr bwMode="auto">
          <a:xfrm>
            <a:off x="2896409" y="2733260"/>
            <a:ext cx="432642" cy="0"/>
          </a:xfrm>
          <a:prstGeom prst="line">
            <a:avLst/>
          </a:prstGeom>
          <a:noFill/>
          <a:ln w="28575" algn="ctr">
            <a:solidFill>
              <a:schemeClr val="accent1"/>
            </a:solidFill>
            <a:round/>
            <a:headEnd type="none" w="med" len="med"/>
            <a:tailEnd type="arrow" w="med" len="med"/>
          </a:ln>
        </p:spPr>
      </p:cxnSp>
      <p:cxnSp>
        <p:nvCxnSpPr>
          <p:cNvPr id="10" name="直接连接符 9"/>
          <p:cNvCxnSpPr>
            <a:cxnSpLocks noChangeShapeType="1"/>
          </p:cNvCxnSpPr>
          <p:nvPr/>
        </p:nvCxnSpPr>
        <p:spPr bwMode="auto">
          <a:xfrm flipV="1">
            <a:off x="3119708" y="3125720"/>
            <a:ext cx="432642" cy="230103"/>
          </a:xfrm>
          <a:prstGeom prst="line">
            <a:avLst/>
          </a:prstGeom>
          <a:noFill/>
          <a:ln w="28575" algn="ctr">
            <a:solidFill>
              <a:schemeClr val="accent1"/>
            </a:solidFill>
            <a:round/>
            <a:headEnd type="none" w="med" len="med"/>
            <a:tailEnd type="arrow" w="med" len="med"/>
          </a:ln>
        </p:spPr>
      </p:cxnSp>
      <p:cxnSp>
        <p:nvCxnSpPr>
          <p:cNvPr id="11" name="直接连接符 10"/>
          <p:cNvCxnSpPr>
            <a:cxnSpLocks noChangeShapeType="1"/>
          </p:cNvCxnSpPr>
          <p:nvPr/>
        </p:nvCxnSpPr>
        <p:spPr bwMode="auto">
          <a:xfrm flipH="1" flipV="1">
            <a:off x="5560880" y="3116376"/>
            <a:ext cx="432642" cy="230103"/>
          </a:xfrm>
          <a:prstGeom prst="line">
            <a:avLst/>
          </a:prstGeom>
          <a:noFill/>
          <a:ln w="28575" algn="ctr">
            <a:solidFill>
              <a:schemeClr val="accent1"/>
            </a:solidFill>
            <a:round/>
            <a:headEnd type="none" w="med" len="med"/>
            <a:tailEnd type="arrow" w="med" len="med"/>
          </a:ln>
        </p:spPr>
      </p:cxnSp>
      <p:cxnSp>
        <p:nvCxnSpPr>
          <p:cNvPr id="12" name="直接连接符 11"/>
          <p:cNvCxnSpPr>
            <a:cxnSpLocks noChangeShapeType="1"/>
          </p:cNvCxnSpPr>
          <p:nvPr/>
        </p:nvCxnSpPr>
        <p:spPr bwMode="auto">
          <a:xfrm flipH="1">
            <a:off x="5777201" y="2730924"/>
            <a:ext cx="432642" cy="0"/>
          </a:xfrm>
          <a:prstGeom prst="line">
            <a:avLst/>
          </a:prstGeom>
          <a:noFill/>
          <a:ln w="28575" algn="ctr">
            <a:solidFill>
              <a:schemeClr val="accent1"/>
            </a:solidFill>
            <a:round/>
            <a:headEnd type="none" w="med" len="med"/>
            <a:tailEnd type="arrow" w="med" len="med"/>
          </a:ln>
        </p:spPr>
      </p:cxnSp>
      <p:cxnSp>
        <p:nvCxnSpPr>
          <p:cNvPr id="13" name="直接连接符 12"/>
          <p:cNvCxnSpPr>
            <a:cxnSpLocks noChangeShapeType="1"/>
          </p:cNvCxnSpPr>
          <p:nvPr/>
        </p:nvCxnSpPr>
        <p:spPr bwMode="auto">
          <a:xfrm flipH="1">
            <a:off x="5574837" y="2127052"/>
            <a:ext cx="418686" cy="197397"/>
          </a:xfrm>
          <a:prstGeom prst="line">
            <a:avLst/>
          </a:prstGeom>
          <a:noFill/>
          <a:ln w="28575" algn="ctr">
            <a:solidFill>
              <a:schemeClr val="accent1"/>
            </a:solidFill>
            <a:round/>
            <a:headEnd type="none" w="med" len="med"/>
            <a:tailEnd type="arrow" w="med" len="med"/>
          </a:ln>
        </p:spPr>
      </p:cxnSp>
      <p:grpSp>
        <p:nvGrpSpPr>
          <p:cNvPr id="14" name="组合 13"/>
          <p:cNvGrpSpPr/>
          <p:nvPr/>
        </p:nvGrpSpPr>
        <p:grpSpPr>
          <a:xfrm>
            <a:off x="3752391" y="1963527"/>
            <a:ext cx="1542159" cy="1548812"/>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700" kern="0" dirty="0">
                <a:solidFill>
                  <a:srgbClr val="4D4D4D"/>
                </a:solidFill>
                <a:latin typeface="微软雅黑" pitchFamily="34" charset="-122"/>
                <a:ea typeface="微软雅黑"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1600" kern="0" dirty="0" smtClean="0">
                  <a:solidFill>
                    <a:schemeClr val="tx1">
                      <a:lumMod val="85000"/>
                      <a:lumOff val="15000"/>
                    </a:schemeClr>
                  </a:solidFill>
                  <a:latin typeface="Impact" pitchFamily="34" charset="0"/>
                  <a:ea typeface="微软雅黑" pitchFamily="34" charset="-122"/>
                </a:rPr>
                <a:t>工作计划</a:t>
              </a:r>
              <a:endParaRPr lang="zh-CN" altLang="en-US" sz="1600" kern="0" dirty="0">
                <a:solidFill>
                  <a:schemeClr val="tx1">
                    <a:lumMod val="85000"/>
                    <a:lumOff val="15000"/>
                  </a:schemeClr>
                </a:solidFill>
                <a:latin typeface="Impact" pitchFamily="34" charset="0"/>
                <a:ea typeface="微软雅黑" pitchFamily="34" charset="-122"/>
              </a:endParaRPr>
            </a:p>
          </p:txBody>
        </p:sp>
      </p:grpSp>
      <p:sp>
        <p:nvSpPr>
          <p:cNvPr id="17" name="Oval 19"/>
          <p:cNvSpPr>
            <a:spLocks noChangeArrowheads="1"/>
          </p:cNvSpPr>
          <p:nvPr/>
        </p:nvSpPr>
        <p:spPr bwMode="auto">
          <a:xfrm>
            <a:off x="2398638" y="1534859"/>
            <a:ext cx="726886" cy="730020"/>
          </a:xfrm>
          <a:prstGeom prst="ellipse">
            <a:avLst/>
          </a:prstGeom>
          <a:solidFill>
            <a:schemeClr val="accent1"/>
          </a:solidFill>
          <a:ln w="9525">
            <a:noFill/>
            <a:round/>
            <a:headEnd/>
            <a:tailEnd/>
          </a:ln>
          <a:effectLst/>
        </p:spPr>
        <p:txBody>
          <a:bodyPr lIns="67072" tIns="33536" rIns="67072" bIns="33536" anchor="ctr"/>
          <a:lstStyle/>
          <a:p>
            <a:pPr algn="ctr">
              <a:lnSpc>
                <a:spcPct val="120000"/>
              </a:lnSpc>
              <a:defRPr/>
            </a:pPr>
            <a:r>
              <a:rPr lang="zh-CN" altLang="en-US" sz="1400" kern="0" dirty="0">
                <a:solidFill>
                  <a:sysClr val="window" lastClr="FFFFFF"/>
                </a:solidFill>
                <a:latin typeface="Arial" pitchFamily="34" charset="0"/>
                <a:ea typeface="微软雅黑" pitchFamily="34" charset="-122"/>
              </a:rPr>
              <a:t>添加文本</a:t>
            </a:r>
          </a:p>
        </p:txBody>
      </p:sp>
      <p:sp>
        <p:nvSpPr>
          <p:cNvPr id="18" name="Oval 19"/>
          <p:cNvSpPr>
            <a:spLocks noChangeArrowheads="1"/>
          </p:cNvSpPr>
          <p:nvPr/>
        </p:nvSpPr>
        <p:spPr bwMode="auto">
          <a:xfrm>
            <a:off x="5956307" y="1546539"/>
            <a:ext cx="726885" cy="731189"/>
          </a:xfrm>
          <a:prstGeom prst="ellipse">
            <a:avLst/>
          </a:prstGeom>
          <a:solidFill>
            <a:schemeClr val="accent1"/>
          </a:solidFill>
          <a:ln w="9525">
            <a:noFill/>
            <a:round/>
            <a:headEnd/>
            <a:tailEnd/>
          </a:ln>
          <a:effectLst/>
        </p:spPr>
        <p:txBody>
          <a:bodyPr lIns="67072" tIns="33536" rIns="67072" bIns="33536" anchor="ctr"/>
          <a:lstStyle/>
          <a:p>
            <a:pPr algn="ctr">
              <a:lnSpc>
                <a:spcPct val="120000"/>
              </a:lnSpc>
              <a:defRPr/>
            </a:pPr>
            <a:r>
              <a:rPr lang="zh-CN" altLang="en-US" sz="1400" kern="0" dirty="0">
                <a:solidFill>
                  <a:schemeClr val="bg1"/>
                </a:solidFill>
                <a:latin typeface="Arial" pitchFamily="34" charset="0"/>
                <a:ea typeface="微软雅黑" pitchFamily="34" charset="-122"/>
              </a:rPr>
              <a:t>添加文本</a:t>
            </a:r>
          </a:p>
        </p:txBody>
      </p:sp>
      <p:sp>
        <p:nvSpPr>
          <p:cNvPr id="19" name="Oval 19"/>
          <p:cNvSpPr>
            <a:spLocks noChangeArrowheads="1"/>
          </p:cNvSpPr>
          <p:nvPr/>
        </p:nvSpPr>
        <p:spPr bwMode="auto">
          <a:xfrm>
            <a:off x="6286603" y="2394532"/>
            <a:ext cx="728048" cy="731189"/>
          </a:xfrm>
          <a:prstGeom prst="ellipse">
            <a:avLst/>
          </a:prstGeom>
          <a:solidFill>
            <a:schemeClr val="accent1"/>
          </a:solidFill>
          <a:ln w="9525">
            <a:noFill/>
            <a:round/>
            <a:headEnd/>
            <a:tailEnd/>
          </a:ln>
          <a:effectLst/>
        </p:spPr>
        <p:txBody>
          <a:bodyPr lIns="67072" tIns="33536" rIns="67072" bIns="33536" anchor="ctr"/>
          <a:lstStyle/>
          <a:p>
            <a:pPr algn="ctr">
              <a:lnSpc>
                <a:spcPct val="120000"/>
              </a:lnSpc>
              <a:defRPr/>
            </a:pPr>
            <a:r>
              <a:rPr lang="zh-CN" altLang="en-US" sz="1400" kern="0" dirty="0">
                <a:solidFill>
                  <a:schemeClr val="bg1"/>
                </a:solidFill>
                <a:latin typeface="Arial" pitchFamily="34" charset="0"/>
                <a:ea typeface="微软雅黑" pitchFamily="34" charset="-122"/>
              </a:rPr>
              <a:t>添加文本</a:t>
            </a:r>
          </a:p>
        </p:txBody>
      </p:sp>
      <p:sp>
        <p:nvSpPr>
          <p:cNvPr id="20" name="Oval 19"/>
          <p:cNvSpPr>
            <a:spLocks noChangeArrowheads="1"/>
          </p:cNvSpPr>
          <p:nvPr/>
        </p:nvSpPr>
        <p:spPr bwMode="auto">
          <a:xfrm>
            <a:off x="5992359" y="3233179"/>
            <a:ext cx="728048" cy="731189"/>
          </a:xfrm>
          <a:prstGeom prst="ellipse">
            <a:avLst/>
          </a:prstGeom>
          <a:solidFill>
            <a:schemeClr val="accent1"/>
          </a:solidFill>
          <a:ln w="9525">
            <a:noFill/>
            <a:round/>
            <a:headEnd/>
            <a:tailEnd/>
          </a:ln>
          <a:effectLst/>
        </p:spPr>
        <p:txBody>
          <a:bodyPr lIns="67072" tIns="33536" rIns="67072" bIns="33536" anchor="ctr"/>
          <a:lstStyle/>
          <a:p>
            <a:pPr algn="ctr">
              <a:lnSpc>
                <a:spcPct val="120000"/>
              </a:lnSpc>
              <a:defRPr/>
            </a:pPr>
            <a:r>
              <a:rPr lang="zh-CN" altLang="en-US" sz="1400" kern="0" dirty="0">
                <a:solidFill>
                  <a:schemeClr val="bg1"/>
                </a:solidFill>
                <a:latin typeface="Arial" pitchFamily="34" charset="0"/>
                <a:ea typeface="微软雅黑" pitchFamily="34" charset="-122"/>
              </a:rPr>
              <a:t>添加文本</a:t>
            </a:r>
          </a:p>
        </p:txBody>
      </p:sp>
      <p:sp>
        <p:nvSpPr>
          <p:cNvPr id="21" name="Oval 19"/>
          <p:cNvSpPr>
            <a:spLocks noChangeArrowheads="1"/>
          </p:cNvSpPr>
          <p:nvPr/>
        </p:nvSpPr>
        <p:spPr bwMode="auto">
          <a:xfrm>
            <a:off x="2072994" y="2366499"/>
            <a:ext cx="728048" cy="731189"/>
          </a:xfrm>
          <a:prstGeom prst="ellipse">
            <a:avLst/>
          </a:prstGeom>
          <a:solidFill>
            <a:schemeClr val="accent1"/>
          </a:solidFill>
          <a:ln w="9525">
            <a:noFill/>
            <a:round/>
            <a:headEnd/>
            <a:tailEnd/>
          </a:ln>
          <a:effectLst/>
        </p:spPr>
        <p:txBody>
          <a:bodyPr lIns="67072" tIns="33536" rIns="67072" bIns="33536" anchor="ctr"/>
          <a:lstStyle/>
          <a:p>
            <a:pPr algn="ctr">
              <a:lnSpc>
                <a:spcPct val="120000"/>
              </a:lnSpc>
              <a:defRPr/>
            </a:pPr>
            <a:r>
              <a:rPr lang="zh-CN" altLang="en-US" sz="1400" kern="0" dirty="0">
                <a:solidFill>
                  <a:sysClr val="window" lastClr="FFFFFF"/>
                </a:solidFill>
                <a:latin typeface="Arial" pitchFamily="34" charset="0"/>
                <a:ea typeface="微软雅黑" pitchFamily="34" charset="-122"/>
              </a:rPr>
              <a:t>添加文本</a:t>
            </a:r>
          </a:p>
        </p:txBody>
      </p:sp>
      <p:sp>
        <p:nvSpPr>
          <p:cNvPr id="22" name="Oval 19"/>
          <p:cNvSpPr>
            <a:spLocks noChangeArrowheads="1"/>
          </p:cNvSpPr>
          <p:nvPr/>
        </p:nvSpPr>
        <p:spPr bwMode="auto">
          <a:xfrm>
            <a:off x="2370727" y="3228506"/>
            <a:ext cx="728048" cy="731189"/>
          </a:xfrm>
          <a:prstGeom prst="ellipse">
            <a:avLst/>
          </a:prstGeom>
          <a:solidFill>
            <a:schemeClr val="accent1"/>
          </a:solidFill>
          <a:ln w="9525">
            <a:noFill/>
            <a:round/>
            <a:headEnd/>
            <a:tailEnd/>
          </a:ln>
          <a:effectLst/>
        </p:spPr>
        <p:txBody>
          <a:bodyPr lIns="67072" tIns="33536" rIns="67072" bIns="33536" anchor="ctr"/>
          <a:lstStyle/>
          <a:p>
            <a:pPr algn="ctr">
              <a:lnSpc>
                <a:spcPct val="120000"/>
              </a:lnSpc>
              <a:defRPr/>
            </a:pPr>
            <a:r>
              <a:rPr lang="zh-CN" altLang="en-US" sz="1400" kern="0" dirty="0">
                <a:solidFill>
                  <a:sysClr val="window" lastClr="FFFFFF"/>
                </a:solidFill>
                <a:latin typeface="Arial" pitchFamily="34" charset="0"/>
                <a:ea typeface="微软雅黑" pitchFamily="34" charset="-122"/>
              </a:rPr>
              <a:t>添加文本</a:t>
            </a:r>
          </a:p>
        </p:txBody>
      </p:sp>
      <p:sp>
        <p:nvSpPr>
          <p:cNvPr id="23" name="TextBox 22"/>
          <p:cNvSpPr txBox="1"/>
          <p:nvPr/>
        </p:nvSpPr>
        <p:spPr>
          <a:xfrm>
            <a:off x="618485" y="1557005"/>
            <a:ext cx="1593307" cy="727908"/>
          </a:xfrm>
          <a:prstGeom prst="rect">
            <a:avLst/>
          </a:prstGeom>
          <a:noFill/>
        </p:spPr>
        <p:txBody>
          <a:bodyPr wrap="square" lIns="67072" tIns="33536" rIns="67072" bIns="33536"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a:t>
            </a:r>
          </a:p>
        </p:txBody>
      </p:sp>
      <p:sp>
        <p:nvSpPr>
          <p:cNvPr id="24" name="TextBox 23"/>
          <p:cNvSpPr txBox="1"/>
          <p:nvPr/>
        </p:nvSpPr>
        <p:spPr>
          <a:xfrm>
            <a:off x="6844515" y="1557005"/>
            <a:ext cx="1571743" cy="507847"/>
          </a:xfrm>
          <a:prstGeom prst="rect">
            <a:avLst/>
          </a:prstGeom>
          <a:noFill/>
        </p:spPr>
        <p:txBody>
          <a:bodyPr wrap="square" lIns="67072" tIns="33536" rIns="67072" bIns="33536"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
        <p:nvSpPr>
          <p:cNvPr id="25" name="TextBox 24"/>
          <p:cNvSpPr txBox="1"/>
          <p:nvPr/>
        </p:nvSpPr>
        <p:spPr>
          <a:xfrm>
            <a:off x="323528" y="2520085"/>
            <a:ext cx="1571743" cy="517766"/>
          </a:xfrm>
          <a:prstGeom prst="rect">
            <a:avLst/>
          </a:prstGeom>
          <a:noFill/>
        </p:spPr>
        <p:txBody>
          <a:bodyPr wrap="square" lIns="67072" tIns="33536" rIns="67072" bIns="33536"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a:t>
            </a:r>
          </a:p>
        </p:txBody>
      </p:sp>
      <p:sp>
        <p:nvSpPr>
          <p:cNvPr id="26" name="TextBox 25"/>
          <p:cNvSpPr txBox="1"/>
          <p:nvPr/>
        </p:nvSpPr>
        <p:spPr>
          <a:xfrm>
            <a:off x="7186942" y="2520085"/>
            <a:ext cx="1571743" cy="727908"/>
          </a:xfrm>
          <a:prstGeom prst="rect">
            <a:avLst/>
          </a:prstGeom>
          <a:noFill/>
        </p:spPr>
        <p:txBody>
          <a:bodyPr wrap="square" lIns="67072" tIns="33536" rIns="67072" bIns="33536"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
        <p:nvSpPr>
          <p:cNvPr id="27" name="TextBox 26"/>
          <p:cNvSpPr txBox="1"/>
          <p:nvPr/>
        </p:nvSpPr>
        <p:spPr>
          <a:xfrm>
            <a:off x="6863420" y="3358733"/>
            <a:ext cx="1571743" cy="727908"/>
          </a:xfrm>
          <a:prstGeom prst="rect">
            <a:avLst/>
          </a:prstGeom>
          <a:noFill/>
        </p:spPr>
        <p:txBody>
          <a:bodyPr wrap="square" lIns="67072" tIns="33536" rIns="67072" bIns="33536"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
        <p:nvSpPr>
          <p:cNvPr id="28" name="TextBox 27"/>
          <p:cNvSpPr txBox="1"/>
          <p:nvPr/>
        </p:nvSpPr>
        <p:spPr>
          <a:xfrm>
            <a:off x="618486" y="3358733"/>
            <a:ext cx="1571743" cy="727908"/>
          </a:xfrm>
          <a:prstGeom prst="rect">
            <a:avLst/>
          </a:prstGeom>
          <a:noFill/>
        </p:spPr>
        <p:txBody>
          <a:bodyPr wrap="square" lIns="67072" tIns="33536" rIns="67072" bIns="33536"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
        <p:nvSpPr>
          <p:cNvPr id="30" name="TextBox 29"/>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2201366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par>
                          <p:cTn id="28" fill="hold">
                            <p:stCondLst>
                              <p:cond delay="1500"/>
                            </p:stCondLst>
                            <p:childTnLst>
                              <p:par>
                                <p:cTn id="29" presetID="5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Scale>
                                      <p:cBhvr>
                                        <p:cTn id="3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7"/>
                                        </p:tgtEl>
                                        <p:attrNameLst>
                                          <p:attrName>ppt_x</p:attrName>
                                          <p:attrName>ppt_y</p:attrName>
                                        </p:attrNameLst>
                                      </p:cBhvr>
                                    </p:animMotion>
                                    <p:animEffect transition="in" filter="fade">
                                      <p:cBhvr>
                                        <p:cTn id="33" dur="1000"/>
                                        <p:tgtEl>
                                          <p:spTgt spid="17"/>
                                        </p:tgtEl>
                                      </p:cBhvr>
                                    </p:animEffect>
                                  </p:childTnLst>
                                </p:cTn>
                              </p:par>
                              <p:par>
                                <p:cTn id="34" presetID="52" presetClass="entr" presetSubtype="0" fill="hold" grpId="0" nodeType="withEffect">
                                  <p:stCondLst>
                                    <p:cond delay="200"/>
                                  </p:stCondLst>
                                  <p:childTnLst>
                                    <p:set>
                                      <p:cBhvr>
                                        <p:cTn id="35" dur="1" fill="hold">
                                          <p:stCondLst>
                                            <p:cond delay="0"/>
                                          </p:stCondLst>
                                        </p:cTn>
                                        <p:tgtEl>
                                          <p:spTgt spid="18"/>
                                        </p:tgtEl>
                                        <p:attrNameLst>
                                          <p:attrName>style.visibility</p:attrName>
                                        </p:attrNameLst>
                                      </p:cBhvr>
                                      <p:to>
                                        <p:strVal val="visible"/>
                                      </p:to>
                                    </p:set>
                                    <p:animScale>
                                      <p:cBhvr>
                                        <p:cTn id="36"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8"/>
                                        </p:tgtEl>
                                        <p:attrNameLst>
                                          <p:attrName>ppt_x</p:attrName>
                                          <p:attrName>ppt_y</p:attrName>
                                        </p:attrNameLst>
                                      </p:cBhvr>
                                    </p:animMotion>
                                    <p:animEffect transition="in" filter="fade">
                                      <p:cBhvr>
                                        <p:cTn id="38" dur="1000"/>
                                        <p:tgtEl>
                                          <p:spTgt spid="18"/>
                                        </p:tgtEl>
                                      </p:cBhvr>
                                    </p:animEffect>
                                  </p:childTnLst>
                                </p:cTn>
                              </p:par>
                              <p:par>
                                <p:cTn id="39" presetID="52" presetClass="entr" presetSubtype="0" fill="hold" grpId="0" nodeType="withEffect">
                                  <p:stCondLst>
                                    <p:cond delay="400"/>
                                  </p:stCondLst>
                                  <p:childTnLst>
                                    <p:set>
                                      <p:cBhvr>
                                        <p:cTn id="40" dur="1" fill="hold">
                                          <p:stCondLst>
                                            <p:cond delay="0"/>
                                          </p:stCondLst>
                                        </p:cTn>
                                        <p:tgtEl>
                                          <p:spTgt spid="21"/>
                                        </p:tgtEl>
                                        <p:attrNameLst>
                                          <p:attrName>style.visibility</p:attrName>
                                        </p:attrNameLst>
                                      </p:cBhvr>
                                      <p:to>
                                        <p:strVal val="visible"/>
                                      </p:to>
                                    </p:set>
                                    <p:animScale>
                                      <p:cBhvr>
                                        <p:cTn id="41"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1"/>
                                        </p:tgtEl>
                                        <p:attrNameLst>
                                          <p:attrName>ppt_x</p:attrName>
                                          <p:attrName>ppt_y</p:attrName>
                                        </p:attrNameLst>
                                      </p:cBhvr>
                                    </p:animMotion>
                                    <p:animEffect transition="in" filter="fade">
                                      <p:cBhvr>
                                        <p:cTn id="43" dur="1000"/>
                                        <p:tgtEl>
                                          <p:spTgt spid="21"/>
                                        </p:tgtEl>
                                      </p:cBhvr>
                                    </p:animEffect>
                                  </p:childTnLst>
                                </p:cTn>
                              </p:par>
                              <p:par>
                                <p:cTn id="44" presetID="52" presetClass="entr" presetSubtype="0" fill="hold" grpId="0" nodeType="withEffect">
                                  <p:stCondLst>
                                    <p:cond delay="600"/>
                                  </p:stCondLst>
                                  <p:childTnLst>
                                    <p:set>
                                      <p:cBhvr>
                                        <p:cTn id="45" dur="1" fill="hold">
                                          <p:stCondLst>
                                            <p:cond delay="0"/>
                                          </p:stCondLst>
                                        </p:cTn>
                                        <p:tgtEl>
                                          <p:spTgt spid="19"/>
                                        </p:tgtEl>
                                        <p:attrNameLst>
                                          <p:attrName>style.visibility</p:attrName>
                                        </p:attrNameLst>
                                      </p:cBhvr>
                                      <p:to>
                                        <p:strVal val="visible"/>
                                      </p:to>
                                    </p:set>
                                    <p:animScale>
                                      <p:cBhvr>
                                        <p:cTn id="46"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9"/>
                                        </p:tgtEl>
                                        <p:attrNameLst>
                                          <p:attrName>ppt_x</p:attrName>
                                          <p:attrName>ppt_y</p:attrName>
                                        </p:attrNameLst>
                                      </p:cBhvr>
                                    </p:animMotion>
                                    <p:animEffect transition="in" filter="fade">
                                      <p:cBhvr>
                                        <p:cTn id="48" dur="1000"/>
                                        <p:tgtEl>
                                          <p:spTgt spid="19"/>
                                        </p:tgtEl>
                                      </p:cBhvr>
                                    </p:animEffect>
                                  </p:childTnLst>
                                </p:cTn>
                              </p:par>
                              <p:par>
                                <p:cTn id="49" presetID="52" presetClass="entr" presetSubtype="0" fill="hold" grpId="0" nodeType="withEffect">
                                  <p:stCondLst>
                                    <p:cond delay="800"/>
                                  </p:stCondLst>
                                  <p:childTnLst>
                                    <p:set>
                                      <p:cBhvr>
                                        <p:cTn id="50" dur="1" fill="hold">
                                          <p:stCondLst>
                                            <p:cond delay="0"/>
                                          </p:stCondLst>
                                        </p:cTn>
                                        <p:tgtEl>
                                          <p:spTgt spid="22"/>
                                        </p:tgtEl>
                                        <p:attrNameLst>
                                          <p:attrName>style.visibility</p:attrName>
                                        </p:attrNameLst>
                                      </p:cBhvr>
                                      <p:to>
                                        <p:strVal val="visible"/>
                                      </p:to>
                                    </p:set>
                                    <p:animScale>
                                      <p:cBhvr>
                                        <p:cTn id="51"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22"/>
                                        </p:tgtEl>
                                        <p:attrNameLst>
                                          <p:attrName>ppt_x</p:attrName>
                                          <p:attrName>ppt_y</p:attrName>
                                        </p:attrNameLst>
                                      </p:cBhvr>
                                    </p:animMotion>
                                    <p:animEffect transition="in" filter="fade">
                                      <p:cBhvr>
                                        <p:cTn id="53" dur="1000"/>
                                        <p:tgtEl>
                                          <p:spTgt spid="22"/>
                                        </p:tgtEl>
                                      </p:cBhvr>
                                    </p:animEffect>
                                  </p:childTnLst>
                                </p:cTn>
                              </p:par>
                              <p:par>
                                <p:cTn id="54" presetID="52" presetClass="entr" presetSubtype="0" fill="hold" grpId="0" nodeType="withEffect">
                                  <p:stCondLst>
                                    <p:cond delay="1000"/>
                                  </p:stCondLst>
                                  <p:childTnLst>
                                    <p:set>
                                      <p:cBhvr>
                                        <p:cTn id="55" dur="1" fill="hold">
                                          <p:stCondLst>
                                            <p:cond delay="0"/>
                                          </p:stCondLst>
                                        </p:cTn>
                                        <p:tgtEl>
                                          <p:spTgt spid="20"/>
                                        </p:tgtEl>
                                        <p:attrNameLst>
                                          <p:attrName>style.visibility</p:attrName>
                                        </p:attrNameLst>
                                      </p:cBhvr>
                                      <p:to>
                                        <p:strVal val="visible"/>
                                      </p:to>
                                    </p:set>
                                    <p:animScale>
                                      <p:cBhvr>
                                        <p:cTn id="5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20"/>
                                        </p:tgtEl>
                                        <p:attrNameLst>
                                          <p:attrName>ppt_x</p:attrName>
                                          <p:attrName>ppt_y</p:attrName>
                                        </p:attrNameLst>
                                      </p:cBhvr>
                                    </p:animMotion>
                                    <p:animEffect transition="in" filter="fade">
                                      <p:cBhvr>
                                        <p:cTn id="58" dur="1000"/>
                                        <p:tgtEl>
                                          <p:spTgt spid="20"/>
                                        </p:tgtEl>
                                      </p:cBhvr>
                                    </p:animEffect>
                                  </p:childTnLst>
                                </p:cTn>
                              </p:par>
                            </p:childTnLst>
                          </p:cTn>
                        </p:par>
                        <p:par>
                          <p:cTn id="59" fill="hold">
                            <p:stCondLst>
                              <p:cond delay="3500"/>
                            </p:stCondLst>
                            <p:childTnLst>
                              <p:par>
                                <p:cTn id="60" presetID="12" presetClass="entr" presetSubtype="8"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p:tgtEl>
                                          <p:spTgt spid="8"/>
                                        </p:tgtEl>
                                        <p:attrNameLst>
                                          <p:attrName>ppt_x</p:attrName>
                                        </p:attrNameLst>
                                      </p:cBhvr>
                                      <p:tavLst>
                                        <p:tav tm="0">
                                          <p:val>
                                            <p:strVal val="#ppt_x-#ppt_w*1.125000"/>
                                          </p:val>
                                        </p:tav>
                                        <p:tav tm="100000">
                                          <p:val>
                                            <p:strVal val="#ppt_x"/>
                                          </p:val>
                                        </p:tav>
                                      </p:tavLst>
                                    </p:anim>
                                    <p:animEffect transition="in" filter="wipe(right)">
                                      <p:cBhvr>
                                        <p:cTn id="63" dur="500"/>
                                        <p:tgtEl>
                                          <p:spTgt spid="8"/>
                                        </p:tgtEl>
                                      </p:cBhvr>
                                    </p:animEffect>
                                  </p:childTnLst>
                                </p:cTn>
                              </p:par>
                              <p:par>
                                <p:cTn id="64" presetID="12" presetClass="entr" presetSubtype="8"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additive="base">
                                        <p:cTn id="66" dur="500"/>
                                        <p:tgtEl>
                                          <p:spTgt spid="9"/>
                                        </p:tgtEl>
                                        <p:attrNameLst>
                                          <p:attrName>ppt_x</p:attrName>
                                        </p:attrNameLst>
                                      </p:cBhvr>
                                      <p:tavLst>
                                        <p:tav tm="0">
                                          <p:val>
                                            <p:strVal val="#ppt_x-#ppt_w*1.125000"/>
                                          </p:val>
                                        </p:tav>
                                        <p:tav tm="100000">
                                          <p:val>
                                            <p:strVal val="#ppt_x"/>
                                          </p:val>
                                        </p:tav>
                                      </p:tavLst>
                                    </p:anim>
                                    <p:animEffect transition="in" filter="wipe(right)">
                                      <p:cBhvr>
                                        <p:cTn id="67" dur="500"/>
                                        <p:tgtEl>
                                          <p:spTgt spid="9"/>
                                        </p:tgtEl>
                                      </p:cBhvr>
                                    </p:animEffect>
                                  </p:childTnLst>
                                </p:cTn>
                              </p:par>
                              <p:par>
                                <p:cTn id="68" presetID="12" presetClass="entr" presetSubtype="8"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p:tgtEl>
                                          <p:spTgt spid="10"/>
                                        </p:tgtEl>
                                        <p:attrNameLst>
                                          <p:attrName>ppt_x</p:attrName>
                                        </p:attrNameLst>
                                      </p:cBhvr>
                                      <p:tavLst>
                                        <p:tav tm="0">
                                          <p:val>
                                            <p:strVal val="#ppt_x-#ppt_w*1.125000"/>
                                          </p:val>
                                        </p:tav>
                                        <p:tav tm="100000">
                                          <p:val>
                                            <p:strVal val="#ppt_x"/>
                                          </p:val>
                                        </p:tav>
                                      </p:tavLst>
                                    </p:anim>
                                    <p:animEffect transition="in" filter="wipe(right)">
                                      <p:cBhvr>
                                        <p:cTn id="71" dur="500"/>
                                        <p:tgtEl>
                                          <p:spTgt spid="10"/>
                                        </p:tgtEl>
                                      </p:cBhvr>
                                    </p:animEffect>
                                  </p:childTnLst>
                                </p:cTn>
                              </p:par>
                              <p:par>
                                <p:cTn id="72" presetID="12" presetClass="entr" presetSubtype="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500"/>
                                        <p:tgtEl>
                                          <p:spTgt spid="13"/>
                                        </p:tgtEl>
                                        <p:attrNameLst>
                                          <p:attrName>ppt_x</p:attrName>
                                        </p:attrNameLst>
                                      </p:cBhvr>
                                      <p:tavLst>
                                        <p:tav tm="0">
                                          <p:val>
                                            <p:strVal val="#ppt_x+#ppt_w*1.125000"/>
                                          </p:val>
                                        </p:tav>
                                        <p:tav tm="100000">
                                          <p:val>
                                            <p:strVal val="#ppt_x"/>
                                          </p:val>
                                        </p:tav>
                                      </p:tavLst>
                                    </p:anim>
                                    <p:animEffect transition="in" filter="wipe(left)">
                                      <p:cBhvr>
                                        <p:cTn id="75" dur="500"/>
                                        <p:tgtEl>
                                          <p:spTgt spid="13"/>
                                        </p:tgtEl>
                                      </p:cBhvr>
                                    </p:animEffect>
                                  </p:childTnLst>
                                </p:cTn>
                              </p:par>
                              <p:par>
                                <p:cTn id="76" presetID="12" presetClass="entr" presetSubtype="2"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p:tgtEl>
                                          <p:spTgt spid="12"/>
                                        </p:tgtEl>
                                        <p:attrNameLst>
                                          <p:attrName>ppt_x</p:attrName>
                                        </p:attrNameLst>
                                      </p:cBhvr>
                                      <p:tavLst>
                                        <p:tav tm="0">
                                          <p:val>
                                            <p:strVal val="#ppt_x+#ppt_w*1.125000"/>
                                          </p:val>
                                        </p:tav>
                                        <p:tav tm="100000">
                                          <p:val>
                                            <p:strVal val="#ppt_x"/>
                                          </p:val>
                                        </p:tav>
                                      </p:tavLst>
                                    </p:anim>
                                    <p:animEffect transition="in" filter="wipe(left)">
                                      <p:cBhvr>
                                        <p:cTn id="79" dur="500"/>
                                        <p:tgtEl>
                                          <p:spTgt spid="12"/>
                                        </p:tgtEl>
                                      </p:cBhvr>
                                    </p:animEffect>
                                  </p:childTnLst>
                                </p:cTn>
                              </p:par>
                              <p:par>
                                <p:cTn id="80" presetID="12" presetClass="entr" presetSubtype="2"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500"/>
                                        <p:tgtEl>
                                          <p:spTgt spid="11"/>
                                        </p:tgtEl>
                                        <p:attrNameLst>
                                          <p:attrName>ppt_x</p:attrName>
                                        </p:attrNameLst>
                                      </p:cBhvr>
                                      <p:tavLst>
                                        <p:tav tm="0">
                                          <p:val>
                                            <p:strVal val="#ppt_x+#ppt_w*1.125000"/>
                                          </p:val>
                                        </p:tav>
                                        <p:tav tm="100000">
                                          <p:val>
                                            <p:strVal val="#ppt_x"/>
                                          </p:val>
                                        </p:tav>
                                      </p:tavLst>
                                    </p:anim>
                                    <p:animEffect transition="in" filter="wipe(left)">
                                      <p:cBhvr>
                                        <p:cTn id="83" dur="500"/>
                                        <p:tgtEl>
                                          <p:spTgt spid="11"/>
                                        </p:tgtEl>
                                      </p:cBhvr>
                                    </p:animEffect>
                                  </p:childTnLst>
                                </p:cTn>
                              </p:par>
                            </p:childTnLst>
                          </p:cTn>
                        </p:par>
                        <p:par>
                          <p:cTn id="84" fill="hold">
                            <p:stCondLst>
                              <p:cond delay="4000"/>
                            </p:stCondLst>
                            <p:childTnLst>
                              <p:par>
                                <p:cTn id="85" presetID="22" presetClass="entr" presetSubtype="8"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left)">
                                      <p:cBhvr>
                                        <p:cTn id="87" dur="500"/>
                                        <p:tgtEl>
                                          <p:spTgt spid="23"/>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left)">
                                      <p:cBhvr>
                                        <p:cTn id="90" dur="500"/>
                                        <p:tgtEl>
                                          <p:spTgt spid="24"/>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wipe(left)">
                                      <p:cBhvr>
                                        <p:cTn id="93" dur="500"/>
                                        <p:tgtEl>
                                          <p:spTgt spid="25"/>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left)">
                                      <p:cBhvr>
                                        <p:cTn id="96" dur="500"/>
                                        <p:tgtEl>
                                          <p:spTgt spid="26"/>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left)">
                                      <p:cBhvr>
                                        <p:cTn id="99" dur="500"/>
                                        <p:tgtEl>
                                          <p:spTgt spid="27"/>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left)">
                                      <p:cBhvr>
                                        <p:cTn id="102" dur="500"/>
                                        <p:tgtEl>
                                          <p:spTgt spid="28"/>
                                        </p:tgtEl>
                                      </p:cBhvr>
                                    </p:animEffect>
                                  </p:childTnLst>
                                </p:cTn>
                              </p:par>
                            </p:childTnLst>
                          </p:cTn>
                        </p:par>
                        <p:par>
                          <p:cTn id="103" fill="hold">
                            <p:stCondLst>
                              <p:cond delay="4500"/>
                            </p:stCondLst>
                            <p:childTnLst>
                              <p:par>
                                <p:cTn id="104" presetID="10" presetClass="entr" presetSubtype="0"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9" y="-20097"/>
            <a:ext cx="5023699" cy="5185753"/>
          </a:xfrm>
          <a:prstGeom prst="rect">
            <a:avLst/>
          </a:prstGeom>
        </p:spPr>
      </p:pic>
      <p:sp>
        <p:nvSpPr>
          <p:cNvPr id="4" name="矩形 3" hidden="1"/>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10790" y="-31155"/>
            <a:ext cx="5641730" cy="5216908"/>
          </a:xfrm>
          <a:custGeom>
            <a:avLst/>
            <a:gdLst>
              <a:gd name="connsiteX0" fmla="*/ 0 w 5436096"/>
              <a:gd name="connsiteY0" fmla="*/ 0 h 5142453"/>
              <a:gd name="connsiteX1" fmla="*/ 5436096 w 5436096"/>
              <a:gd name="connsiteY1" fmla="*/ 0 h 5142453"/>
              <a:gd name="connsiteX2" fmla="*/ 5436096 w 5436096"/>
              <a:gd name="connsiteY2" fmla="*/ 5142453 h 5142453"/>
              <a:gd name="connsiteX3" fmla="*/ 0 w 5436096"/>
              <a:gd name="connsiteY3" fmla="*/ 5142453 h 5142453"/>
              <a:gd name="connsiteX4" fmla="*/ 0 w 5436096"/>
              <a:gd name="connsiteY4" fmla="*/ 0 h 5142453"/>
              <a:gd name="connsiteX0" fmla="*/ 0 w 5436096"/>
              <a:gd name="connsiteY0" fmla="*/ 0 h 5152502"/>
              <a:gd name="connsiteX1" fmla="*/ 5436096 w 5436096"/>
              <a:gd name="connsiteY1" fmla="*/ 0 h 5152502"/>
              <a:gd name="connsiteX2" fmla="*/ 5436096 w 5436096"/>
              <a:gd name="connsiteY2" fmla="*/ 5142453 h 5152502"/>
              <a:gd name="connsiteX3" fmla="*/ 1808703 w 5436096"/>
              <a:gd name="connsiteY3" fmla="*/ 5152502 h 5152502"/>
              <a:gd name="connsiteX4" fmla="*/ 0 w 5436096"/>
              <a:gd name="connsiteY4" fmla="*/ 0 h 5152502"/>
              <a:gd name="connsiteX0" fmla="*/ 0 w 4823147"/>
              <a:gd name="connsiteY0" fmla="*/ 10049 h 5152502"/>
              <a:gd name="connsiteX1" fmla="*/ 4823147 w 4823147"/>
              <a:gd name="connsiteY1" fmla="*/ 0 h 5152502"/>
              <a:gd name="connsiteX2" fmla="*/ 4823147 w 4823147"/>
              <a:gd name="connsiteY2" fmla="*/ 5142453 h 5152502"/>
              <a:gd name="connsiteX3" fmla="*/ 1195754 w 4823147"/>
              <a:gd name="connsiteY3" fmla="*/ 5152502 h 5152502"/>
              <a:gd name="connsiteX4" fmla="*/ 0 w 4823147"/>
              <a:gd name="connsiteY4" fmla="*/ 10049 h 5152502"/>
              <a:gd name="connsiteX0" fmla="*/ 0 w 4578898"/>
              <a:gd name="connsiteY0" fmla="*/ 125 h 5152502"/>
              <a:gd name="connsiteX1" fmla="*/ 4578898 w 4578898"/>
              <a:gd name="connsiteY1" fmla="*/ 0 h 5152502"/>
              <a:gd name="connsiteX2" fmla="*/ 4578898 w 4578898"/>
              <a:gd name="connsiteY2" fmla="*/ 5142453 h 5152502"/>
              <a:gd name="connsiteX3" fmla="*/ 951505 w 4578898"/>
              <a:gd name="connsiteY3" fmla="*/ 5152502 h 5152502"/>
              <a:gd name="connsiteX4" fmla="*/ 0 w 4578898"/>
              <a:gd name="connsiteY4" fmla="*/ 125 h 5152502"/>
              <a:gd name="connsiteX0" fmla="*/ 0 w 4663122"/>
              <a:gd name="connsiteY0" fmla="*/ 10050 h 5152502"/>
              <a:gd name="connsiteX1" fmla="*/ 4663122 w 4663122"/>
              <a:gd name="connsiteY1" fmla="*/ 0 h 5152502"/>
              <a:gd name="connsiteX2" fmla="*/ 4663122 w 4663122"/>
              <a:gd name="connsiteY2" fmla="*/ 5142453 h 5152502"/>
              <a:gd name="connsiteX3" fmla="*/ 1035729 w 4663122"/>
              <a:gd name="connsiteY3" fmla="*/ 5152502 h 5152502"/>
              <a:gd name="connsiteX4" fmla="*/ 0 w 4663122"/>
              <a:gd name="connsiteY4" fmla="*/ 10050 h 5152502"/>
              <a:gd name="connsiteX0" fmla="*/ 0 w 4663122"/>
              <a:gd name="connsiteY0" fmla="*/ 10050 h 5152502"/>
              <a:gd name="connsiteX1" fmla="*/ 4663122 w 4663122"/>
              <a:gd name="connsiteY1" fmla="*/ 0 h 5152502"/>
              <a:gd name="connsiteX2" fmla="*/ 4663122 w 4663122"/>
              <a:gd name="connsiteY2" fmla="*/ 5142453 h 5152502"/>
              <a:gd name="connsiteX3" fmla="*/ 1002507 w 4663122"/>
              <a:gd name="connsiteY3" fmla="*/ 5152502 h 5152502"/>
              <a:gd name="connsiteX4" fmla="*/ 0 w 4663122"/>
              <a:gd name="connsiteY4" fmla="*/ 10050 h 5152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122" h="5152502">
                <a:moveTo>
                  <a:pt x="0" y="10050"/>
                </a:moveTo>
                <a:lnTo>
                  <a:pt x="4663122" y="0"/>
                </a:lnTo>
                <a:lnTo>
                  <a:pt x="4663122" y="5142453"/>
                </a:lnTo>
                <a:lnTo>
                  <a:pt x="1002507" y="5152502"/>
                </a:lnTo>
                <a:lnTo>
                  <a:pt x="0" y="10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0040" y="195486"/>
            <a:ext cx="360040" cy="36004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35190" y="342518"/>
            <a:ext cx="290264" cy="29026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66CCFF"/>
                  </a:gs>
                  <a:gs pos="52000">
                    <a:schemeClr val="bg1"/>
                  </a:gs>
                  <a:gs pos="100000">
                    <a:srgbClr val="0070C0"/>
                  </a:gs>
                </a:gsLst>
                <a:lin ang="0" scaled="1"/>
              </a:gradFill>
            </a:endParaRPr>
          </a:p>
        </p:txBody>
      </p:sp>
      <p:sp>
        <p:nvSpPr>
          <p:cNvPr id="10" name="标题 1"/>
          <p:cNvSpPr txBox="1">
            <a:spLocks/>
          </p:cNvSpPr>
          <p:nvPr/>
        </p:nvSpPr>
        <p:spPr>
          <a:xfrm>
            <a:off x="1115616" y="205978"/>
            <a:ext cx="8229600" cy="565572"/>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r>
              <a:rPr lang="zh-CN" altLang="en-US" sz="2000" b="1" dirty="0" smtClean="0">
                <a:solidFill>
                  <a:schemeClr val="bg1"/>
                </a:solidFill>
              </a:rPr>
              <a:t>目  录</a:t>
            </a:r>
            <a:r>
              <a:rPr lang="zh-CN" altLang="en-US" sz="1400" b="1" dirty="0" smtClean="0">
                <a:solidFill>
                  <a:schemeClr val="bg1"/>
                </a:solidFill>
              </a:rPr>
              <a:t>（文字可以编辑）</a:t>
            </a:r>
            <a:endParaRPr lang="zh-CN" altLang="en-US" sz="1400" b="1" dirty="0">
              <a:solidFill>
                <a:schemeClr val="bg1"/>
              </a:solidFill>
            </a:endParaRPr>
          </a:p>
        </p:txBody>
      </p:sp>
      <p:sp>
        <p:nvSpPr>
          <p:cNvPr id="11" name="Rectangle 22"/>
          <p:cNvSpPr>
            <a:spLocks noChangeArrowheads="1"/>
          </p:cNvSpPr>
          <p:nvPr/>
        </p:nvSpPr>
        <p:spPr bwMode="auto">
          <a:xfrm>
            <a:off x="5133903" y="1788952"/>
            <a:ext cx="3852453" cy="67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txBody>
          <a:bodyPr wrap="square" lIns="87644" tIns="43822" rIns="87644" bIns="43822">
            <a:spAutoFit/>
          </a:bodyPr>
          <a:lstStyle/>
          <a:p>
            <a:pPr fontAlgn="base">
              <a:lnSpc>
                <a:spcPct val="120000"/>
              </a:lnSpc>
            </a:pPr>
            <a:r>
              <a:rPr lang="zh-CN" altLang="en-US" sz="2000" b="1" dirty="0">
                <a:solidFill>
                  <a:schemeClr val="bg1"/>
                </a:solidFill>
                <a:latin typeface="微软雅黑" pitchFamily="34" charset="-122"/>
                <a:ea typeface="微软雅黑" pitchFamily="34" charset="-122"/>
              </a:rPr>
              <a:t>本年度工作完成情况</a:t>
            </a:r>
          </a:p>
          <a:p>
            <a:pPr algn="l" eaLnBrk="1" fontAlgn="base" hangingPunct="1">
              <a:lnSpc>
                <a:spcPct val="120000"/>
              </a:lnSpc>
            </a:pPr>
            <a:r>
              <a:rPr lang="zh-CN" altLang="en-US" sz="1200" dirty="0" smtClean="0">
                <a:solidFill>
                  <a:schemeClr val="bg1"/>
                </a:solidFill>
                <a:latin typeface="微软雅黑" pitchFamily="34" charset="-122"/>
                <a:ea typeface="微软雅黑" pitchFamily="34" charset="-122"/>
              </a:rPr>
              <a:t>完成的项目</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未完成的项目</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存在的问题</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改进方法措施</a:t>
            </a:r>
            <a:endParaRPr lang="zh-CN" altLang="en-US" sz="1200" dirty="0">
              <a:solidFill>
                <a:schemeClr val="bg1"/>
              </a:solidFill>
              <a:latin typeface="微软雅黑" pitchFamily="34" charset="-122"/>
              <a:ea typeface="微软雅黑" pitchFamily="34" charset="-122"/>
            </a:endParaRPr>
          </a:p>
        </p:txBody>
      </p:sp>
      <p:sp>
        <p:nvSpPr>
          <p:cNvPr id="12" name="WordArt 20"/>
          <p:cNvSpPr>
            <a:spLocks noChangeArrowheads="1" noChangeShapeType="1" noTextEdit="1"/>
          </p:cNvSpPr>
          <p:nvPr/>
        </p:nvSpPr>
        <p:spPr bwMode="auto">
          <a:xfrm>
            <a:off x="4499992" y="1094307"/>
            <a:ext cx="224335" cy="422941"/>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87644" tIns="43822" rIns="87644" bIns="43822" fromWordArt="1">
            <a:prstTxWarp prst="textPlain">
              <a:avLst>
                <a:gd name="adj" fmla="val 50000"/>
              </a:avLst>
            </a:prstTxWarp>
          </a:bodyPr>
          <a:lstStyle/>
          <a:p>
            <a:pPr algn="l"/>
            <a:r>
              <a:rPr lang="en-US" altLang="zh-CN" sz="3400" b="1" dirty="0">
                <a:solidFill>
                  <a:schemeClr val="bg1"/>
                </a:solidFill>
                <a:latin typeface="微软雅黑" pitchFamily="34" charset="-122"/>
                <a:ea typeface="微软雅黑" pitchFamily="34" charset="-122"/>
                <a:cs typeface="Arial"/>
              </a:rPr>
              <a:t>1</a:t>
            </a:r>
            <a:endParaRPr lang="zh-CN" altLang="en-US" sz="3400" b="1" dirty="0">
              <a:solidFill>
                <a:schemeClr val="bg1"/>
              </a:solidFill>
              <a:latin typeface="微软雅黑" pitchFamily="34" charset="-122"/>
              <a:ea typeface="微软雅黑" pitchFamily="34" charset="-122"/>
              <a:cs typeface="Arial"/>
            </a:endParaRPr>
          </a:p>
        </p:txBody>
      </p:sp>
      <p:sp>
        <p:nvSpPr>
          <p:cNvPr id="13" name="Rectangle 22"/>
          <p:cNvSpPr>
            <a:spLocks noChangeArrowheads="1"/>
          </p:cNvSpPr>
          <p:nvPr/>
        </p:nvSpPr>
        <p:spPr bwMode="auto">
          <a:xfrm>
            <a:off x="4948662" y="1028223"/>
            <a:ext cx="3647510" cy="67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txBody>
          <a:bodyPr wrap="square" lIns="87644" tIns="43822" rIns="87644" bIns="43822">
            <a:spAutoFit/>
          </a:bodyPr>
          <a:lstStyle/>
          <a:p>
            <a:pPr algn="l" eaLnBrk="1" fontAlgn="base" hangingPunct="1">
              <a:lnSpc>
                <a:spcPct val="120000"/>
              </a:lnSpc>
            </a:pPr>
            <a:r>
              <a:rPr lang="zh-CN" altLang="en-US" sz="2000" b="1" dirty="0" smtClean="0">
                <a:solidFill>
                  <a:schemeClr val="bg1"/>
                </a:solidFill>
                <a:latin typeface="微软雅黑" pitchFamily="34" charset="-122"/>
                <a:ea typeface="微软雅黑" pitchFamily="34" charset="-122"/>
                <a:sym typeface="Arial" pitchFamily="34" charset="0"/>
              </a:rPr>
              <a:t>年度工作叙述</a:t>
            </a:r>
            <a:endParaRPr lang="zh-CN" altLang="en-US" sz="1400" b="1" dirty="0">
              <a:solidFill>
                <a:schemeClr val="bg1"/>
              </a:solidFill>
              <a:latin typeface="微软雅黑" pitchFamily="34" charset="-122"/>
              <a:ea typeface="微软雅黑" pitchFamily="34" charset="-122"/>
              <a:sym typeface="Arial" pitchFamily="34" charset="0"/>
            </a:endParaRPr>
          </a:p>
          <a:p>
            <a:pPr algn="l" eaLnBrk="1" fontAlgn="base" hangingPunct="1">
              <a:lnSpc>
                <a:spcPct val="120000"/>
              </a:lnSpc>
            </a:pPr>
            <a:r>
              <a:rPr lang="zh-CN" altLang="en-US" sz="1200" dirty="0" smtClean="0">
                <a:solidFill>
                  <a:schemeClr val="bg1"/>
                </a:solidFill>
                <a:latin typeface="微软雅黑" pitchFamily="34" charset="-122"/>
                <a:ea typeface="微软雅黑" pitchFamily="34" charset="-122"/>
              </a:rPr>
              <a:t>本季度工作叙述及所达成目标</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整体工作总结</a:t>
            </a:r>
            <a:endParaRPr lang="zh-CN" altLang="en-US" sz="1200" dirty="0">
              <a:solidFill>
                <a:schemeClr val="bg1"/>
              </a:solidFill>
              <a:latin typeface="微软雅黑" pitchFamily="34" charset="-122"/>
              <a:ea typeface="微软雅黑" pitchFamily="34" charset="-122"/>
            </a:endParaRPr>
          </a:p>
        </p:txBody>
      </p:sp>
      <p:sp>
        <p:nvSpPr>
          <p:cNvPr id="14" name="WordArt 20"/>
          <p:cNvSpPr>
            <a:spLocks noChangeArrowheads="1" noChangeShapeType="1" noTextEdit="1"/>
          </p:cNvSpPr>
          <p:nvPr/>
        </p:nvSpPr>
        <p:spPr bwMode="auto">
          <a:xfrm>
            <a:off x="4685233" y="1901426"/>
            <a:ext cx="299113" cy="422941"/>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87644" tIns="43822" rIns="87644" bIns="43822" fromWordArt="1">
            <a:prstTxWarp prst="textPlain">
              <a:avLst>
                <a:gd name="adj" fmla="val 50000"/>
              </a:avLst>
            </a:prstTxWarp>
          </a:bodyPr>
          <a:lstStyle/>
          <a:p>
            <a:pPr algn="r"/>
            <a:r>
              <a:rPr lang="en-US" altLang="zh-CN" sz="3400" b="1" dirty="0">
                <a:solidFill>
                  <a:schemeClr val="bg1"/>
                </a:solidFill>
                <a:latin typeface="微软雅黑" pitchFamily="34" charset="-122"/>
                <a:ea typeface="微软雅黑" pitchFamily="34" charset="-122"/>
                <a:cs typeface="Arial"/>
              </a:rPr>
              <a:t>2</a:t>
            </a:r>
            <a:endParaRPr lang="zh-CN" altLang="en-US" sz="3400" b="1" dirty="0">
              <a:solidFill>
                <a:schemeClr val="bg1"/>
              </a:solidFill>
              <a:latin typeface="微软雅黑" pitchFamily="34" charset="-122"/>
              <a:ea typeface="微软雅黑" pitchFamily="34" charset="-122"/>
              <a:cs typeface="Arial"/>
            </a:endParaRPr>
          </a:p>
        </p:txBody>
      </p:sp>
      <p:sp>
        <p:nvSpPr>
          <p:cNvPr id="15" name="WordArt 20"/>
          <p:cNvSpPr>
            <a:spLocks noChangeArrowheads="1" noChangeShapeType="1" noTextEdit="1"/>
          </p:cNvSpPr>
          <p:nvPr/>
        </p:nvSpPr>
        <p:spPr bwMode="auto">
          <a:xfrm>
            <a:off x="5094350" y="3485602"/>
            <a:ext cx="299113" cy="422941"/>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87644" tIns="43822" rIns="87644" bIns="43822" fromWordArt="1">
            <a:prstTxWarp prst="textPlain">
              <a:avLst>
                <a:gd name="adj" fmla="val 50000"/>
              </a:avLst>
            </a:prstTxWarp>
          </a:bodyPr>
          <a:lstStyle/>
          <a:p>
            <a:r>
              <a:rPr lang="en-US" altLang="zh-CN" sz="3400" b="1" dirty="0" smtClean="0">
                <a:solidFill>
                  <a:schemeClr val="bg1"/>
                </a:solidFill>
                <a:latin typeface="微软雅黑" pitchFamily="34" charset="-122"/>
                <a:ea typeface="微软雅黑" pitchFamily="34" charset="-122"/>
                <a:cs typeface="Arial"/>
              </a:rPr>
              <a:t>4</a:t>
            </a:r>
            <a:endParaRPr lang="zh-CN" altLang="en-US" sz="3400" b="1" dirty="0">
              <a:solidFill>
                <a:schemeClr val="bg1"/>
              </a:solidFill>
              <a:latin typeface="微软雅黑" pitchFamily="34" charset="-122"/>
              <a:ea typeface="微软雅黑" pitchFamily="34" charset="-122"/>
              <a:cs typeface="Arial"/>
            </a:endParaRPr>
          </a:p>
        </p:txBody>
      </p:sp>
      <p:sp>
        <p:nvSpPr>
          <p:cNvPr id="16" name="Rectangle 22"/>
          <p:cNvSpPr>
            <a:spLocks noChangeArrowheads="1"/>
          </p:cNvSpPr>
          <p:nvPr/>
        </p:nvSpPr>
        <p:spPr bwMode="auto">
          <a:xfrm>
            <a:off x="5453751" y="2575464"/>
            <a:ext cx="2916349" cy="1085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txBody>
          <a:bodyPr lIns="87644" tIns="43822" rIns="87644" bIns="43822">
            <a:spAutoFit/>
          </a:bodyPr>
          <a:lstStyle/>
          <a:p>
            <a:pPr algn="l" eaLnBrk="1" fontAlgn="base" hangingPunct="1">
              <a:lnSpc>
                <a:spcPct val="120000"/>
              </a:lnSpc>
            </a:pPr>
            <a:r>
              <a:rPr lang="zh-CN" altLang="en-US" sz="2000" b="1" dirty="0" smtClean="0">
                <a:solidFill>
                  <a:schemeClr val="bg1"/>
                </a:solidFill>
                <a:latin typeface="微软雅黑" pitchFamily="34" charset="-122"/>
                <a:ea typeface="微软雅黑" pitchFamily="34" charset="-122"/>
                <a:sym typeface="Arial" pitchFamily="34" charset="0"/>
              </a:rPr>
              <a:t>成功项目展示</a:t>
            </a:r>
            <a:endParaRPr lang="en-US" altLang="zh-CN" sz="2000" b="1" dirty="0" smtClean="0">
              <a:solidFill>
                <a:schemeClr val="bg1"/>
              </a:solidFill>
              <a:latin typeface="微软雅黑" pitchFamily="34" charset="-122"/>
              <a:ea typeface="微软雅黑" pitchFamily="34" charset="-122"/>
              <a:sym typeface="Arial" pitchFamily="34" charset="0"/>
            </a:endParaRPr>
          </a:p>
          <a:p>
            <a:pPr fontAlgn="base">
              <a:lnSpc>
                <a:spcPct val="120000"/>
              </a:lnSpc>
            </a:pPr>
            <a:r>
              <a:rPr lang="zh-CN" altLang="en-US" sz="1200" dirty="0" smtClean="0">
                <a:solidFill>
                  <a:schemeClr val="bg1"/>
                </a:solidFill>
                <a:latin typeface="微软雅黑" pitchFamily="34" charset="-122"/>
                <a:ea typeface="微软雅黑" pitchFamily="34" charset="-122"/>
              </a:rPr>
              <a:t>项目展示一</a:t>
            </a:r>
            <a:r>
              <a:rPr lang="en-US" altLang="zh-CN" sz="1200" dirty="0" smtClean="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项目</a:t>
            </a:r>
            <a:r>
              <a:rPr lang="zh-CN" altLang="en-US" sz="1200" dirty="0" smtClean="0">
                <a:solidFill>
                  <a:schemeClr val="bg1"/>
                </a:solidFill>
                <a:latin typeface="微软雅黑" pitchFamily="34" charset="-122"/>
                <a:ea typeface="微软雅黑" pitchFamily="34" charset="-122"/>
              </a:rPr>
              <a:t>展示二</a:t>
            </a:r>
            <a:r>
              <a:rPr lang="en-US" altLang="zh-CN" sz="1200" dirty="0" smtClean="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项目</a:t>
            </a:r>
            <a:r>
              <a:rPr lang="zh-CN" altLang="en-US" sz="1200" dirty="0" smtClean="0">
                <a:solidFill>
                  <a:schemeClr val="bg1"/>
                </a:solidFill>
                <a:latin typeface="微软雅黑" pitchFamily="34" charset="-122"/>
                <a:ea typeface="微软雅黑" pitchFamily="34" charset="-122"/>
              </a:rPr>
              <a:t>展示三</a:t>
            </a:r>
            <a:endParaRPr lang="zh-CN" altLang="en-US" sz="1200" dirty="0">
              <a:solidFill>
                <a:schemeClr val="bg1"/>
              </a:solidFill>
              <a:latin typeface="微软雅黑" pitchFamily="34" charset="-122"/>
              <a:ea typeface="微软雅黑" pitchFamily="34" charset="-122"/>
            </a:endParaRPr>
          </a:p>
          <a:p>
            <a:pPr algn="l" eaLnBrk="1" fontAlgn="base" hangingPunct="1">
              <a:lnSpc>
                <a:spcPct val="120000"/>
              </a:lnSpc>
            </a:pPr>
            <a:endParaRPr lang="zh-CN" altLang="en-US" sz="2000" dirty="0">
              <a:solidFill>
                <a:schemeClr val="bg1"/>
              </a:solidFill>
              <a:latin typeface="微软雅黑" pitchFamily="34" charset="-122"/>
              <a:ea typeface="微软雅黑" pitchFamily="34" charset="-122"/>
            </a:endParaRPr>
          </a:p>
        </p:txBody>
      </p:sp>
      <p:sp>
        <p:nvSpPr>
          <p:cNvPr id="17" name="Rectangle 22"/>
          <p:cNvSpPr>
            <a:spLocks noChangeArrowheads="1"/>
          </p:cNvSpPr>
          <p:nvPr/>
        </p:nvSpPr>
        <p:spPr bwMode="auto">
          <a:xfrm>
            <a:off x="5609487" y="3332479"/>
            <a:ext cx="2916349" cy="67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txBody>
          <a:bodyPr lIns="87644" tIns="43822" rIns="87644" bIns="43822">
            <a:spAutoFit/>
          </a:bodyPr>
          <a:lstStyle/>
          <a:p>
            <a:pPr algn="l" eaLnBrk="1" fontAlgn="base" hangingPunct="1">
              <a:lnSpc>
                <a:spcPct val="120000"/>
              </a:lnSpc>
            </a:pPr>
            <a:r>
              <a:rPr lang="en-US" altLang="zh-CN" sz="2000" b="1" dirty="0" smtClean="0">
                <a:solidFill>
                  <a:schemeClr val="bg1"/>
                </a:solidFill>
                <a:latin typeface="微软雅黑" pitchFamily="34" charset="-122"/>
                <a:ea typeface="微软雅黑" pitchFamily="34" charset="-122"/>
                <a:sym typeface="Arial" pitchFamily="34" charset="0"/>
              </a:rPr>
              <a:t>2016</a:t>
            </a:r>
            <a:r>
              <a:rPr lang="zh-CN" altLang="en-US" sz="2000" b="1" dirty="0" smtClean="0">
                <a:solidFill>
                  <a:schemeClr val="bg1"/>
                </a:solidFill>
                <a:latin typeface="微软雅黑" pitchFamily="34" charset="-122"/>
                <a:ea typeface="微软雅黑" pitchFamily="34" charset="-122"/>
                <a:sym typeface="Arial" pitchFamily="34" charset="0"/>
              </a:rPr>
              <a:t>年工作计划</a:t>
            </a:r>
            <a:endParaRPr lang="en-US" altLang="zh-CN" sz="2000" b="1" dirty="0" smtClean="0">
              <a:solidFill>
                <a:schemeClr val="bg1"/>
              </a:solidFill>
              <a:latin typeface="微软雅黑" pitchFamily="34" charset="-122"/>
              <a:ea typeface="微软雅黑" pitchFamily="34" charset="-122"/>
              <a:sym typeface="Arial" pitchFamily="34" charset="0"/>
            </a:endParaRPr>
          </a:p>
          <a:p>
            <a:pPr algn="l" eaLnBrk="1" fontAlgn="base" hangingPunct="1">
              <a:lnSpc>
                <a:spcPct val="120000"/>
              </a:lnSpc>
            </a:pPr>
            <a:r>
              <a:rPr lang="en-US" altLang="zh-CN" sz="1200" dirty="0" smtClean="0">
                <a:solidFill>
                  <a:schemeClr val="bg1"/>
                </a:solidFill>
                <a:latin typeface="微软雅黑" pitchFamily="34" charset="-122"/>
                <a:ea typeface="微软雅黑" pitchFamily="34" charset="-122"/>
              </a:rPr>
              <a:t>2016</a:t>
            </a:r>
            <a:r>
              <a:rPr lang="zh-CN" altLang="en-US" sz="1200" dirty="0" smtClean="0">
                <a:solidFill>
                  <a:schemeClr val="bg1"/>
                </a:solidFill>
                <a:latin typeface="微软雅黑" pitchFamily="34" charset="-122"/>
                <a:ea typeface="微软雅黑" pitchFamily="34" charset="-122"/>
              </a:rPr>
              <a:t>年工作计划</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工作目标</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其他</a:t>
            </a:r>
            <a:endParaRPr lang="zh-CN" altLang="en-US" sz="1200" dirty="0">
              <a:solidFill>
                <a:schemeClr val="bg1"/>
              </a:solidFill>
              <a:latin typeface="微软雅黑" pitchFamily="34" charset="-122"/>
              <a:ea typeface="微软雅黑" pitchFamily="34" charset="-122"/>
            </a:endParaRPr>
          </a:p>
        </p:txBody>
      </p:sp>
      <p:sp>
        <p:nvSpPr>
          <p:cNvPr id="18" name="WordArt 20"/>
          <p:cNvSpPr>
            <a:spLocks noChangeArrowheads="1" noChangeShapeType="1" noTextEdit="1"/>
          </p:cNvSpPr>
          <p:nvPr/>
        </p:nvSpPr>
        <p:spPr bwMode="auto">
          <a:xfrm>
            <a:off x="4913716" y="2684407"/>
            <a:ext cx="299113" cy="422941"/>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87644" tIns="43822" rIns="87644" bIns="43822" fromWordArt="1">
            <a:prstTxWarp prst="textPlain">
              <a:avLst>
                <a:gd name="adj" fmla="val 50000"/>
              </a:avLst>
            </a:prstTxWarp>
          </a:bodyPr>
          <a:lstStyle/>
          <a:p>
            <a:r>
              <a:rPr lang="en-US" altLang="zh-CN" sz="3400" b="1" dirty="0">
                <a:solidFill>
                  <a:schemeClr val="bg1"/>
                </a:solidFill>
                <a:latin typeface="微软雅黑" pitchFamily="34" charset="-122"/>
                <a:ea typeface="微软雅黑" pitchFamily="34" charset="-122"/>
                <a:cs typeface="Arial"/>
              </a:rPr>
              <a:t>3</a:t>
            </a:r>
            <a:endParaRPr lang="zh-CN" altLang="en-US" sz="3400" b="1" dirty="0">
              <a:solidFill>
                <a:schemeClr val="bg1"/>
              </a:solidFill>
              <a:latin typeface="微软雅黑" pitchFamily="34" charset="-122"/>
              <a:ea typeface="微软雅黑" pitchFamily="34" charset="-122"/>
              <a:cs typeface="Arial"/>
            </a:endParaRPr>
          </a:p>
        </p:txBody>
      </p:sp>
      <p:pic>
        <p:nvPicPr>
          <p:cNvPr id="20" name="1" descr="D:\360data\重要数据\桌面\66666666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504" y="1563638"/>
            <a:ext cx="1948320" cy="1948320"/>
          </a:xfrm>
          <a:prstGeom prst="rect">
            <a:avLst/>
          </a:prstGeom>
          <a:noFill/>
          <a:effectLst>
            <a:outerShdw blurRad="190500" algn="tl" rotWithShape="0">
              <a:schemeClr val="tx2">
                <a:lumMod val="60000"/>
                <a:lumOff val="40000"/>
                <a:alpha val="52000"/>
              </a:schemeClr>
            </a:outerShdw>
          </a:effectLst>
          <a:extLst>
            <a:ext uri="{909E8E84-426E-40dd-AFC4-6F175D3DCCD1}">
              <a14:hiddenFill xmlns="" xmlns:a14="http://schemas.microsoft.com/office/drawing/2010/main">
                <a:solidFill>
                  <a:srgbClr val="FFFFFF"/>
                </a:solidFill>
              </a14:hiddenFill>
            </a:ext>
          </a:extLst>
        </p:spPr>
      </p:pic>
      <p:pic>
        <p:nvPicPr>
          <p:cNvPr id="21" name="2" descr="D:\360data\重要数据\桌面\55555555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504" y="1563638"/>
            <a:ext cx="1948320" cy="1948320"/>
          </a:xfrm>
          <a:prstGeom prst="rect">
            <a:avLst/>
          </a:prstGeom>
          <a:noFill/>
          <a:effectLst>
            <a:outerShdw blurRad="190500" algn="tl" rotWithShape="0">
              <a:schemeClr val="tx2">
                <a:lumMod val="60000"/>
                <a:lumOff val="40000"/>
                <a:alpha val="52000"/>
              </a:schemeClr>
            </a:outerShdw>
          </a:effectLst>
          <a:extLst>
            <a:ext uri="{909E8E84-426E-40dd-AFC4-6F175D3DCCD1}">
              <a14:hiddenFill xmlns="" xmlns:a14="http://schemas.microsoft.com/office/drawing/2010/main">
                <a:solidFill>
                  <a:srgbClr val="FFFFFF"/>
                </a:solidFill>
              </a14:hiddenFill>
            </a:ext>
          </a:extLst>
        </p:spPr>
      </p:pic>
      <p:pic>
        <p:nvPicPr>
          <p:cNvPr id="22" name="3" descr="D:\360data\重要数据\桌面\444444444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504" y="1563638"/>
            <a:ext cx="1948320" cy="1948320"/>
          </a:xfrm>
          <a:prstGeom prst="rect">
            <a:avLst/>
          </a:prstGeom>
          <a:noFill/>
          <a:effectLst>
            <a:outerShdw blurRad="190500" algn="tl" rotWithShape="0">
              <a:schemeClr val="tx2">
                <a:lumMod val="60000"/>
                <a:lumOff val="40000"/>
                <a:alpha val="52000"/>
              </a:schemeClr>
            </a:outerShdw>
          </a:effectLst>
          <a:extLst>
            <a:ext uri="{909E8E84-426E-40dd-AFC4-6F175D3DCCD1}">
              <a14:hiddenFill xmlns="" xmlns:a14="http://schemas.microsoft.com/office/drawing/2010/main">
                <a:solidFill>
                  <a:srgbClr val="FFFFFF"/>
                </a:solidFill>
              </a14:hiddenFill>
            </a:ext>
          </a:extLst>
        </p:spPr>
      </p:pic>
      <p:pic>
        <p:nvPicPr>
          <p:cNvPr id="23" name="4" descr="D:\360data\重要数据\桌面\33333333333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9504" y="1563638"/>
            <a:ext cx="1948320" cy="1948320"/>
          </a:xfrm>
          <a:prstGeom prst="rect">
            <a:avLst/>
          </a:prstGeom>
          <a:noFill/>
          <a:effectLst>
            <a:outerShdw blurRad="190500" algn="tl" rotWithShape="0">
              <a:schemeClr val="tx2">
                <a:lumMod val="60000"/>
                <a:lumOff val="40000"/>
                <a:alpha val="52000"/>
              </a:schemeClr>
            </a:outerShdw>
          </a:effectLst>
          <a:extLst>
            <a:ext uri="{909E8E84-426E-40dd-AFC4-6F175D3DCCD1}">
              <a14:hiddenFill xmlns="" xmlns:a14="http://schemas.microsoft.com/office/drawing/2010/main">
                <a:solidFill>
                  <a:srgbClr val="FFFFFF"/>
                </a:solidFill>
              </a14:hiddenFill>
            </a:ext>
          </a:extLst>
        </p:spPr>
      </p:pic>
      <p:pic>
        <p:nvPicPr>
          <p:cNvPr id="24" name="5" descr="D:\360data\重要数据\桌面\22222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9504" y="1563638"/>
            <a:ext cx="1948320" cy="1948320"/>
          </a:xfrm>
          <a:prstGeom prst="rect">
            <a:avLst/>
          </a:prstGeom>
          <a:noFill/>
          <a:effectLst>
            <a:outerShdw blurRad="190500" algn="tl" rotWithShape="0">
              <a:schemeClr val="tx2">
                <a:lumMod val="60000"/>
                <a:lumOff val="40000"/>
                <a:alpha val="52000"/>
              </a:schemeClr>
            </a:outerShdw>
          </a:effectLst>
          <a:extLst>
            <a:ext uri="{909E8E84-426E-40dd-AFC4-6F175D3DCCD1}">
              <a14:hiddenFill xmlns="" xmlns:a14="http://schemas.microsoft.com/office/drawing/2010/main">
                <a:solidFill>
                  <a:srgbClr val="FFFFFF"/>
                </a:solidFill>
              </a14:hiddenFill>
            </a:ext>
          </a:extLst>
        </p:spPr>
      </p:pic>
      <p:pic>
        <p:nvPicPr>
          <p:cNvPr id="25" name="6" descr="D:\360data\重要数据\桌面\1111111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9504" y="1563638"/>
            <a:ext cx="1948320" cy="1948320"/>
          </a:xfrm>
          <a:prstGeom prst="rect">
            <a:avLst/>
          </a:prstGeom>
          <a:noFill/>
          <a:effectLst>
            <a:outerShdw blurRad="190500" algn="tl" rotWithShape="0">
              <a:schemeClr val="tx2">
                <a:lumMod val="60000"/>
                <a:lumOff val="40000"/>
                <a:alpha val="52000"/>
              </a:schemeClr>
            </a:outerShdw>
          </a:effectLst>
          <a:extLst>
            <a:ext uri="{909E8E84-426E-40dd-AFC4-6F175D3DCCD1}">
              <a14:hiddenFill xmlns="" xmlns:a14="http://schemas.microsoft.com/office/drawing/2010/main">
                <a:solidFill>
                  <a:srgbClr val="FFFFFF"/>
                </a:solidFill>
              </a14:hiddenFill>
            </a:ext>
          </a:extLst>
        </p:spPr>
      </p:pic>
      <p:sp>
        <p:nvSpPr>
          <p:cNvPr id="26" name="矩形 25"/>
          <p:cNvSpPr/>
          <p:nvPr/>
        </p:nvSpPr>
        <p:spPr>
          <a:xfrm>
            <a:off x="1259632" y="2067694"/>
            <a:ext cx="3456384" cy="835998"/>
          </a:xfrm>
          <a:prstGeom prst="rect">
            <a:avLst/>
          </a:prstGeom>
        </p:spPr>
        <p:txBody>
          <a:bodyPr wrap="square">
            <a:spAutoFit/>
          </a:bodyPr>
          <a:lstStyle/>
          <a:p>
            <a:pPr fontAlgn="base">
              <a:lnSpc>
                <a:spcPct val="120000"/>
              </a:lnSpc>
            </a:pPr>
            <a:r>
              <a:rPr lang="zh-CN" altLang="en-US" sz="4400" b="1" dirty="0" smtClean="0">
                <a:solidFill>
                  <a:schemeClr val="bg1"/>
                </a:solidFill>
                <a:effectLst>
                  <a:outerShdw blurRad="50800" dist="50800" dir="5400000" algn="ctr" rotWithShape="0">
                    <a:schemeClr val="tx1">
                      <a:alpha val="42000"/>
                    </a:schemeClr>
                  </a:outerShdw>
                </a:effectLst>
                <a:latin typeface="微软雅黑" pitchFamily="34" charset="-122"/>
                <a:ea typeface="微软雅黑" pitchFamily="34" charset="-122"/>
                <a:sym typeface="Arial" pitchFamily="34" charset="0"/>
              </a:rPr>
              <a:t>目 录</a:t>
            </a:r>
            <a:endParaRPr lang="zh-CN" altLang="en-US" sz="4400" b="1" dirty="0">
              <a:solidFill>
                <a:schemeClr val="bg1"/>
              </a:solidFill>
              <a:effectLst>
                <a:outerShdw blurRad="50800" dist="50800" dir="5400000" algn="ctr" rotWithShape="0">
                  <a:schemeClr val="tx1">
                    <a:alpha val="42000"/>
                  </a:schemeClr>
                </a:outerShdw>
              </a:effectLst>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3589304253"/>
      </p:ext>
    </p:extLst>
  </p:cSld>
  <p:clrMapOvr>
    <a:masterClrMapping/>
  </p:clrMapOvr>
  <p:transition spd="slow" advTm="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with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300" fill="hold"/>
                                        <p:tgtEl>
                                          <p:spTgt spid="7"/>
                                        </p:tgtEl>
                                        <p:attrNameLst>
                                          <p:attrName>ppt_w</p:attrName>
                                        </p:attrNameLst>
                                      </p:cBhvr>
                                      <p:tavLst>
                                        <p:tav tm="0">
                                          <p:val>
                                            <p:fltVal val="0"/>
                                          </p:val>
                                        </p:tav>
                                        <p:tav tm="100000">
                                          <p:val>
                                            <p:strVal val="#ppt_w"/>
                                          </p:val>
                                        </p:tav>
                                      </p:tavLst>
                                    </p:anim>
                                    <p:anim calcmode="lin" valueType="num">
                                      <p:cBhvr>
                                        <p:cTn id="17" dur="300" fill="hold"/>
                                        <p:tgtEl>
                                          <p:spTgt spid="7"/>
                                        </p:tgtEl>
                                        <p:attrNameLst>
                                          <p:attrName>ppt_h</p:attrName>
                                        </p:attrNameLst>
                                      </p:cBhvr>
                                      <p:tavLst>
                                        <p:tav tm="0">
                                          <p:val>
                                            <p:fltVal val="0"/>
                                          </p:val>
                                        </p:tav>
                                        <p:tav tm="100000">
                                          <p:val>
                                            <p:strVal val="#ppt_h"/>
                                          </p:val>
                                        </p:tav>
                                      </p:tavLst>
                                    </p:anim>
                                    <p:anim calcmode="lin" valueType="num">
                                      <p:cBhvr>
                                        <p:cTn id="18" dur="300" fill="hold"/>
                                        <p:tgtEl>
                                          <p:spTgt spid="7"/>
                                        </p:tgtEl>
                                        <p:attrNameLst>
                                          <p:attrName>style.rotation</p:attrName>
                                        </p:attrNameLst>
                                      </p:cBhvr>
                                      <p:tavLst>
                                        <p:tav tm="0">
                                          <p:val>
                                            <p:fltVal val="90"/>
                                          </p:val>
                                        </p:tav>
                                        <p:tav tm="100000">
                                          <p:val>
                                            <p:fltVal val="0"/>
                                          </p:val>
                                        </p:tav>
                                      </p:tavLst>
                                    </p:anim>
                                    <p:animEffect transition="in" filter="fade">
                                      <p:cBhvr>
                                        <p:cTn id="19" dur="300"/>
                                        <p:tgtEl>
                                          <p:spTgt spid="7"/>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300" fill="hold"/>
                                        <p:tgtEl>
                                          <p:spTgt spid="8"/>
                                        </p:tgtEl>
                                        <p:attrNameLst>
                                          <p:attrName>ppt_w</p:attrName>
                                        </p:attrNameLst>
                                      </p:cBhvr>
                                      <p:tavLst>
                                        <p:tav tm="0">
                                          <p:val>
                                            <p:fltVal val="0"/>
                                          </p:val>
                                        </p:tav>
                                        <p:tav tm="100000">
                                          <p:val>
                                            <p:strVal val="#ppt_w"/>
                                          </p:val>
                                        </p:tav>
                                      </p:tavLst>
                                    </p:anim>
                                    <p:anim calcmode="lin" valueType="num">
                                      <p:cBhvr>
                                        <p:cTn id="23" dur="300" fill="hold"/>
                                        <p:tgtEl>
                                          <p:spTgt spid="8"/>
                                        </p:tgtEl>
                                        <p:attrNameLst>
                                          <p:attrName>ppt_h</p:attrName>
                                        </p:attrNameLst>
                                      </p:cBhvr>
                                      <p:tavLst>
                                        <p:tav tm="0">
                                          <p:val>
                                            <p:fltVal val="0"/>
                                          </p:val>
                                        </p:tav>
                                        <p:tav tm="100000">
                                          <p:val>
                                            <p:strVal val="#ppt_h"/>
                                          </p:val>
                                        </p:tav>
                                      </p:tavLst>
                                    </p:anim>
                                    <p:anim calcmode="lin" valueType="num">
                                      <p:cBhvr>
                                        <p:cTn id="24" dur="300" fill="hold"/>
                                        <p:tgtEl>
                                          <p:spTgt spid="8"/>
                                        </p:tgtEl>
                                        <p:attrNameLst>
                                          <p:attrName>style.rotation</p:attrName>
                                        </p:attrNameLst>
                                      </p:cBhvr>
                                      <p:tavLst>
                                        <p:tav tm="0">
                                          <p:val>
                                            <p:fltVal val="90"/>
                                          </p:val>
                                        </p:tav>
                                        <p:tav tm="100000">
                                          <p:val>
                                            <p:fltVal val="0"/>
                                          </p:val>
                                        </p:tav>
                                      </p:tavLst>
                                    </p:anim>
                                    <p:animEffect transition="in" filter="fade">
                                      <p:cBhvr>
                                        <p:cTn id="25" dur="300"/>
                                        <p:tgtEl>
                                          <p:spTgt spid="8"/>
                                        </p:tgtEl>
                                      </p:cBhvr>
                                    </p:animEffect>
                                  </p:childTnLst>
                                </p:cTn>
                              </p:par>
                              <p:par>
                                <p:cTn id="26" presetID="41" presetClass="entr" presetSubtype="0" fill="hold" grpId="0" nodeType="withEffect">
                                  <p:stCondLst>
                                    <p:cond delay="700"/>
                                  </p:stCondLst>
                                  <p:iterate type="lt">
                                    <p:tmPct val="10000"/>
                                  </p:iterate>
                                  <p:childTnLst>
                                    <p:set>
                                      <p:cBhvr>
                                        <p:cTn id="27" dur="1" fill="hold">
                                          <p:stCondLst>
                                            <p:cond delay="0"/>
                                          </p:stCondLst>
                                        </p:cTn>
                                        <p:tgtEl>
                                          <p:spTgt spid="10"/>
                                        </p:tgtEl>
                                        <p:attrNameLst>
                                          <p:attrName>style.visibility</p:attrName>
                                        </p:attrNameLst>
                                      </p:cBhvr>
                                      <p:to>
                                        <p:strVal val="visible"/>
                                      </p:to>
                                    </p:set>
                                    <p:anim calcmode="lin" valueType="num">
                                      <p:cBhvr>
                                        <p:cTn id="28" dur="3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9" dur="300" fill="hold"/>
                                        <p:tgtEl>
                                          <p:spTgt spid="10"/>
                                        </p:tgtEl>
                                        <p:attrNameLst>
                                          <p:attrName>ppt_y</p:attrName>
                                        </p:attrNameLst>
                                      </p:cBhvr>
                                      <p:tavLst>
                                        <p:tav tm="0">
                                          <p:val>
                                            <p:strVal val="#ppt_y"/>
                                          </p:val>
                                        </p:tav>
                                        <p:tav tm="100000">
                                          <p:val>
                                            <p:strVal val="#ppt_y"/>
                                          </p:val>
                                        </p:tav>
                                      </p:tavLst>
                                    </p:anim>
                                    <p:anim calcmode="lin" valueType="num">
                                      <p:cBhvr>
                                        <p:cTn id="30" dur="3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1" dur="3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2" dur="300" tmFilter="0,0; .5, 1; 1, 1"/>
                                        <p:tgtEl>
                                          <p:spTgt spid="10"/>
                                        </p:tgtEl>
                                      </p:cBhvr>
                                    </p:animEffect>
                                  </p:childTnLst>
                                </p:cTn>
                              </p:par>
                              <p:par>
                                <p:cTn id="33" presetID="49" presetClass="entr" presetSubtype="0" decel="100000" fill="hold" grpId="0" nodeType="withEffect">
                                  <p:stCondLst>
                                    <p:cond delay="15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 calcmode="lin" valueType="num">
                                      <p:cBhvr>
                                        <p:cTn id="37" dur="500" fill="hold"/>
                                        <p:tgtEl>
                                          <p:spTgt spid="12"/>
                                        </p:tgtEl>
                                        <p:attrNameLst>
                                          <p:attrName>style.rotation</p:attrName>
                                        </p:attrNameLst>
                                      </p:cBhvr>
                                      <p:tavLst>
                                        <p:tav tm="0">
                                          <p:val>
                                            <p:fltVal val="360"/>
                                          </p:val>
                                        </p:tav>
                                        <p:tav tm="100000">
                                          <p:val>
                                            <p:fltVal val="0"/>
                                          </p:val>
                                        </p:tav>
                                      </p:tavLst>
                                    </p:anim>
                                    <p:animEffect>
                                      <p:cBhvr>
                                        <p:cTn id="38" dur="500"/>
                                        <p:tgtEl>
                                          <p:spTgt spid="12"/>
                                        </p:tgtEl>
                                      </p:cBhvr>
                                    </p:animEffect>
                                  </p:childTnLst>
                                </p:cTn>
                              </p:par>
                              <p:par>
                                <p:cTn id="39" presetID="42" presetClass="entr" presetSubtype="0" fill="hold" grpId="0" nodeType="withEffect">
                                  <p:stCondLst>
                                    <p:cond delay="2000"/>
                                  </p:stCondLst>
                                  <p:childTnLst>
                                    <p:set>
                                      <p:cBhvr>
                                        <p:cTn id="40" dur="1" fill="hold">
                                          <p:stCondLst>
                                            <p:cond delay="0"/>
                                          </p:stCondLst>
                                        </p:cTn>
                                        <p:tgtEl>
                                          <p:spTgt spid="13"/>
                                        </p:tgtEl>
                                        <p:attrNameLst>
                                          <p:attrName>style.visibility</p:attrName>
                                        </p:attrNameLst>
                                      </p:cBhvr>
                                      <p:to>
                                        <p:strVal val="visible"/>
                                      </p:to>
                                    </p:set>
                                    <p:animEffect>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9" presetClass="entr" presetSubtype="0" decel="100000" fill="hold" grpId="0" nodeType="withEffect">
                                  <p:stCondLst>
                                    <p:cond delay="300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360"/>
                                          </p:val>
                                        </p:tav>
                                        <p:tav tm="100000">
                                          <p:val>
                                            <p:fltVal val="0"/>
                                          </p:val>
                                        </p:tav>
                                      </p:tavLst>
                                    </p:anim>
                                    <p:animEffect>
                                      <p:cBhvr>
                                        <p:cTn id="49" dur="500"/>
                                        <p:tgtEl>
                                          <p:spTgt spid="14"/>
                                        </p:tgtEl>
                                      </p:cBhvr>
                                    </p:animEffect>
                                  </p:childTnLst>
                                </p:cTn>
                              </p:par>
                              <p:par>
                                <p:cTn id="50" presetID="42" presetClass="entr" presetSubtype="0" fill="hold" grpId="0" nodeType="withEffect">
                                  <p:stCondLst>
                                    <p:cond delay="3500"/>
                                  </p:stCondLst>
                                  <p:childTnLst>
                                    <p:set>
                                      <p:cBhvr>
                                        <p:cTn id="51" dur="1" fill="hold">
                                          <p:stCondLst>
                                            <p:cond delay="0"/>
                                          </p:stCondLst>
                                        </p:cTn>
                                        <p:tgtEl>
                                          <p:spTgt spid="11"/>
                                        </p:tgtEl>
                                        <p:attrNameLst>
                                          <p:attrName>style.visibility</p:attrName>
                                        </p:attrNameLst>
                                      </p:cBhvr>
                                      <p:to>
                                        <p:strVal val="visible"/>
                                      </p:to>
                                    </p:set>
                                    <p:animEffect>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9" presetClass="entr" presetSubtype="0" decel="100000" fill="hold" grpId="0" nodeType="withEffect">
                                  <p:stCondLst>
                                    <p:cond delay="45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 calcmode="lin" valueType="num">
                                      <p:cBhvr>
                                        <p:cTn id="59" dur="500" fill="hold"/>
                                        <p:tgtEl>
                                          <p:spTgt spid="18"/>
                                        </p:tgtEl>
                                        <p:attrNameLst>
                                          <p:attrName>style.rotation</p:attrName>
                                        </p:attrNameLst>
                                      </p:cBhvr>
                                      <p:tavLst>
                                        <p:tav tm="0">
                                          <p:val>
                                            <p:fltVal val="360"/>
                                          </p:val>
                                        </p:tav>
                                        <p:tav tm="100000">
                                          <p:val>
                                            <p:fltVal val="0"/>
                                          </p:val>
                                        </p:tav>
                                      </p:tavLst>
                                    </p:anim>
                                    <p:animEffect>
                                      <p:cBhvr>
                                        <p:cTn id="60" dur="500"/>
                                        <p:tgtEl>
                                          <p:spTgt spid="18"/>
                                        </p:tgtEl>
                                      </p:cBhvr>
                                    </p:animEffect>
                                  </p:childTnLst>
                                </p:cTn>
                              </p:par>
                              <p:par>
                                <p:cTn id="61" presetID="42" presetClass="entr" presetSubtype="0" fill="hold" grpId="0" nodeType="withEffect">
                                  <p:stCondLst>
                                    <p:cond delay="5000"/>
                                  </p:stCondLst>
                                  <p:childTnLst>
                                    <p:set>
                                      <p:cBhvr>
                                        <p:cTn id="62" dur="1" fill="hold">
                                          <p:stCondLst>
                                            <p:cond delay="0"/>
                                          </p:stCondLst>
                                        </p:cTn>
                                        <p:tgtEl>
                                          <p:spTgt spid="16"/>
                                        </p:tgtEl>
                                        <p:attrNameLst>
                                          <p:attrName>style.visibility</p:attrName>
                                        </p:attrNameLst>
                                      </p:cBhvr>
                                      <p:to>
                                        <p:strVal val="visible"/>
                                      </p:to>
                                    </p:set>
                                    <p:animEffect>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9" presetClass="entr" presetSubtype="0" decel="100000" fill="hold" grpId="0" nodeType="withEffect">
                                  <p:stCondLst>
                                    <p:cond delay="6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 calcmode="lin" valueType="num">
                                      <p:cBhvr>
                                        <p:cTn id="70" dur="500" fill="hold"/>
                                        <p:tgtEl>
                                          <p:spTgt spid="15"/>
                                        </p:tgtEl>
                                        <p:attrNameLst>
                                          <p:attrName>style.rotation</p:attrName>
                                        </p:attrNameLst>
                                      </p:cBhvr>
                                      <p:tavLst>
                                        <p:tav tm="0">
                                          <p:val>
                                            <p:fltVal val="360"/>
                                          </p:val>
                                        </p:tav>
                                        <p:tav tm="100000">
                                          <p:val>
                                            <p:fltVal val="0"/>
                                          </p:val>
                                        </p:tav>
                                      </p:tavLst>
                                    </p:anim>
                                    <p:animEffect>
                                      <p:cBhvr>
                                        <p:cTn id="71" dur="500"/>
                                        <p:tgtEl>
                                          <p:spTgt spid="15"/>
                                        </p:tgtEl>
                                      </p:cBhvr>
                                    </p:animEffect>
                                  </p:childTnLst>
                                </p:cTn>
                              </p:par>
                              <p:par>
                                <p:cTn id="72" presetID="42" presetClass="entr" presetSubtype="0" fill="hold" grpId="0" nodeType="withEffect">
                                  <p:stCondLst>
                                    <p:cond delay="6500"/>
                                  </p:stCondLst>
                                  <p:childTnLst>
                                    <p:set>
                                      <p:cBhvr>
                                        <p:cTn id="73" dur="1" fill="hold">
                                          <p:stCondLst>
                                            <p:cond delay="0"/>
                                          </p:stCondLst>
                                        </p:cTn>
                                        <p:tgtEl>
                                          <p:spTgt spid="17"/>
                                        </p:tgtEl>
                                        <p:attrNameLst>
                                          <p:attrName>style.visibility</p:attrName>
                                        </p:attrNameLst>
                                      </p:cBhvr>
                                      <p:to>
                                        <p:strVal val="visible"/>
                                      </p:to>
                                    </p:set>
                                    <p:animEffect>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par>
                                <p:cTn id="77" presetID="10" presetClass="entr" presetSubtype="0" fill="hold" nodeType="withEffect">
                                  <p:stCondLst>
                                    <p:cond delay="100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100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nodeType="withEffect">
                                  <p:stCondLst>
                                    <p:cond delay="100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par>
                                <p:cTn id="86" presetID="10" presetClass="entr" presetSubtype="0" fill="hold" nodeType="withEffect">
                                  <p:stCondLst>
                                    <p:cond delay="100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par>
                                <p:cTn id="89" presetID="10" presetClass="entr" presetSubtype="0" fill="hold" nodeType="withEffect">
                                  <p:stCondLst>
                                    <p:cond delay="100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par>
                                <p:cTn id="92" presetID="10" presetClass="entr" presetSubtype="0" fill="hold" nodeType="withEffect">
                                  <p:stCondLst>
                                    <p:cond delay="100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par>
                                <p:cTn id="95" presetID="8" presetClass="emph" presetSubtype="0" repeatCount="3000" fill="hold" nodeType="withEffect">
                                  <p:stCondLst>
                                    <p:cond delay="1000"/>
                                  </p:stCondLst>
                                  <p:childTnLst>
                                    <p:animRot by="21600000">
                                      <p:cBhvr>
                                        <p:cTn id="96" dur="3000" fill="hold"/>
                                        <p:tgtEl>
                                          <p:spTgt spid="20"/>
                                        </p:tgtEl>
                                        <p:attrNameLst>
                                          <p:attrName>r</p:attrName>
                                        </p:attrNameLst>
                                      </p:cBhvr>
                                    </p:animRot>
                                  </p:childTnLst>
                                </p:cTn>
                              </p:par>
                              <p:par>
                                <p:cTn id="97" presetID="8" presetClass="emph" presetSubtype="0" repeatCount="3000" fill="hold" nodeType="withEffect">
                                  <p:stCondLst>
                                    <p:cond delay="1000"/>
                                  </p:stCondLst>
                                  <p:childTnLst>
                                    <p:animRot by="-64800000">
                                      <p:cBhvr>
                                        <p:cTn id="98" dur="3000" fill="hold"/>
                                        <p:tgtEl>
                                          <p:spTgt spid="21"/>
                                        </p:tgtEl>
                                        <p:attrNameLst>
                                          <p:attrName>r</p:attrName>
                                        </p:attrNameLst>
                                      </p:cBhvr>
                                    </p:animRot>
                                  </p:childTnLst>
                                </p:cTn>
                              </p:par>
                              <p:par>
                                <p:cTn id="99" presetID="8" presetClass="emph" presetSubtype="0" repeatCount="3000" fill="hold" nodeType="withEffect">
                                  <p:stCondLst>
                                    <p:cond delay="1000"/>
                                  </p:stCondLst>
                                  <p:childTnLst>
                                    <p:animRot by="43200000">
                                      <p:cBhvr>
                                        <p:cTn id="100" dur="3000" fill="hold"/>
                                        <p:tgtEl>
                                          <p:spTgt spid="22"/>
                                        </p:tgtEl>
                                        <p:attrNameLst>
                                          <p:attrName>r</p:attrName>
                                        </p:attrNameLst>
                                      </p:cBhvr>
                                    </p:animRot>
                                  </p:childTnLst>
                                </p:cTn>
                              </p:par>
                              <p:par>
                                <p:cTn id="101" presetID="8" presetClass="emph" presetSubtype="0" repeatCount="3000" fill="hold" nodeType="withEffect">
                                  <p:stCondLst>
                                    <p:cond delay="1000"/>
                                  </p:stCondLst>
                                  <p:childTnLst>
                                    <p:animRot by="-43200000">
                                      <p:cBhvr>
                                        <p:cTn id="102" dur="3000" fill="hold"/>
                                        <p:tgtEl>
                                          <p:spTgt spid="23"/>
                                        </p:tgtEl>
                                        <p:attrNameLst>
                                          <p:attrName>r</p:attrName>
                                        </p:attrNameLst>
                                      </p:cBhvr>
                                    </p:animRot>
                                  </p:childTnLst>
                                </p:cTn>
                              </p:par>
                              <p:par>
                                <p:cTn id="103" presetID="8" presetClass="emph" presetSubtype="0" repeatCount="3000" fill="hold" nodeType="withEffect">
                                  <p:stCondLst>
                                    <p:cond delay="1000"/>
                                  </p:stCondLst>
                                  <p:childTnLst>
                                    <p:animRot by="21600000">
                                      <p:cBhvr>
                                        <p:cTn id="104" dur="3000" fill="hold"/>
                                        <p:tgtEl>
                                          <p:spTgt spid="24"/>
                                        </p:tgtEl>
                                        <p:attrNameLst>
                                          <p:attrName>r</p:attrName>
                                        </p:attrNameLst>
                                      </p:cBhvr>
                                    </p:animRot>
                                  </p:childTnLst>
                                </p:cTn>
                              </p:par>
                              <p:par>
                                <p:cTn id="105" presetID="8" presetClass="emph" presetSubtype="0" repeatCount="3000" fill="hold" nodeType="withEffect">
                                  <p:stCondLst>
                                    <p:cond delay="1000"/>
                                  </p:stCondLst>
                                  <p:childTnLst>
                                    <p:animRot by="-21600000">
                                      <p:cBhvr>
                                        <p:cTn id="106" dur="3000" fill="hold"/>
                                        <p:tgtEl>
                                          <p:spTgt spid="25"/>
                                        </p:tgtEl>
                                        <p:attrNameLst>
                                          <p:attrName>r</p:attrName>
                                        </p:attrNameLst>
                                      </p:cBhvr>
                                    </p:animRot>
                                  </p:childTnLst>
                                </p:cTn>
                              </p:par>
                              <p:par>
                                <p:cTn id="107" presetID="10" presetClass="entr" presetSubtype="0" fill="hold" grpId="0" nodeType="withEffect">
                                  <p:stCondLst>
                                    <p:cond delay="150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1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p:bldP spid="11" grpId="0" bldLvl="0" autoUpdateAnimBg="0"/>
      <p:bldP spid="12" grpId="0"/>
      <p:bldP spid="13" grpId="0" bldLvl="0" autoUpdateAnimBg="0"/>
      <p:bldP spid="14" grpId="0"/>
      <p:bldP spid="15" grpId="0"/>
      <p:bldP spid="16" grpId="0" bldLvl="0" autoUpdateAnimBg="0"/>
      <p:bldP spid="17" grpId="0" bldLvl="0" autoUpdateAnimBg="0"/>
      <p:bldP spid="18"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8"/>
          <p:cNvSpPr>
            <a:spLocks noChangeArrowheads="1"/>
          </p:cNvSpPr>
          <p:nvPr/>
        </p:nvSpPr>
        <p:spPr bwMode="auto">
          <a:xfrm>
            <a:off x="1944959" y="2784858"/>
            <a:ext cx="596058" cy="599000"/>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6" name="标题 5"/>
          <p:cNvSpPr>
            <a:spLocks noGrp="1"/>
          </p:cNvSpPr>
          <p:nvPr>
            <p:ph type="title"/>
          </p:nvPr>
        </p:nvSpPr>
        <p:spPr/>
        <p:txBody>
          <a:bodyPr>
            <a:noAutofit/>
          </a:bodyPr>
          <a:lstStyle/>
          <a:p>
            <a:r>
              <a:rPr lang="en-US" altLang="zh-CN" sz="1800" b="1" dirty="0" smtClean="0">
                <a:latin typeface="+mj-ea"/>
              </a:rPr>
              <a:t>2016</a:t>
            </a:r>
            <a:r>
              <a:rPr lang="zh-CN" altLang="en-US" sz="1800" b="1" dirty="0" smtClean="0">
                <a:latin typeface="+mj-ea"/>
              </a:rPr>
              <a:t>年</a:t>
            </a:r>
            <a:r>
              <a:rPr lang="zh-CN" altLang="en-US" sz="1800" b="1" dirty="0" smtClean="0"/>
              <a:t>工作目标</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Freeform 6"/>
          <p:cNvSpPr>
            <a:spLocks/>
          </p:cNvSpPr>
          <p:nvPr/>
        </p:nvSpPr>
        <p:spPr bwMode="auto">
          <a:xfrm>
            <a:off x="1682290" y="1096733"/>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 name="Freeform 7"/>
          <p:cNvSpPr>
            <a:spLocks/>
          </p:cNvSpPr>
          <p:nvPr/>
        </p:nvSpPr>
        <p:spPr bwMode="auto">
          <a:xfrm>
            <a:off x="1682290" y="2099716"/>
            <a:ext cx="234888" cy="443943"/>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5" name="Freeform 8"/>
          <p:cNvSpPr>
            <a:spLocks/>
          </p:cNvSpPr>
          <p:nvPr/>
        </p:nvSpPr>
        <p:spPr bwMode="auto">
          <a:xfrm>
            <a:off x="1984107" y="1096733"/>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7" name="Freeform 9"/>
          <p:cNvSpPr>
            <a:spLocks/>
          </p:cNvSpPr>
          <p:nvPr/>
        </p:nvSpPr>
        <p:spPr bwMode="auto">
          <a:xfrm>
            <a:off x="2284663" y="1096733"/>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8" name="Freeform 10"/>
          <p:cNvSpPr>
            <a:spLocks/>
          </p:cNvSpPr>
          <p:nvPr/>
        </p:nvSpPr>
        <p:spPr bwMode="auto">
          <a:xfrm>
            <a:off x="2582692" y="1096733"/>
            <a:ext cx="236149" cy="1446926"/>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9" name="Freeform 11"/>
          <p:cNvSpPr>
            <a:spLocks/>
          </p:cNvSpPr>
          <p:nvPr/>
        </p:nvSpPr>
        <p:spPr bwMode="auto">
          <a:xfrm>
            <a:off x="1984107" y="1797431"/>
            <a:ext cx="234888" cy="746229"/>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0" name="Freeform 12"/>
          <p:cNvSpPr>
            <a:spLocks/>
          </p:cNvSpPr>
          <p:nvPr/>
        </p:nvSpPr>
        <p:spPr bwMode="auto">
          <a:xfrm>
            <a:off x="2284663" y="1485024"/>
            <a:ext cx="236149" cy="105863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1" name="Freeform 13"/>
          <p:cNvSpPr>
            <a:spLocks/>
          </p:cNvSpPr>
          <p:nvPr/>
        </p:nvSpPr>
        <p:spPr bwMode="auto">
          <a:xfrm>
            <a:off x="2582692" y="1280129"/>
            <a:ext cx="236149" cy="1263531"/>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2" name="Freeform 14"/>
          <p:cNvSpPr>
            <a:spLocks/>
          </p:cNvSpPr>
          <p:nvPr/>
        </p:nvSpPr>
        <p:spPr bwMode="auto">
          <a:xfrm>
            <a:off x="3301243" y="1096733"/>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3" name="Freeform 15"/>
          <p:cNvSpPr>
            <a:spLocks/>
          </p:cNvSpPr>
          <p:nvPr/>
        </p:nvSpPr>
        <p:spPr bwMode="auto">
          <a:xfrm>
            <a:off x="3601799" y="1096733"/>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4" name="Freeform 16"/>
          <p:cNvSpPr>
            <a:spLocks/>
          </p:cNvSpPr>
          <p:nvPr/>
        </p:nvSpPr>
        <p:spPr bwMode="auto">
          <a:xfrm>
            <a:off x="3903617" y="1096733"/>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5" name="Freeform 17"/>
          <p:cNvSpPr>
            <a:spLocks/>
          </p:cNvSpPr>
          <p:nvPr/>
        </p:nvSpPr>
        <p:spPr bwMode="auto">
          <a:xfrm>
            <a:off x="4205435" y="1096733"/>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6" name="Freeform 18"/>
          <p:cNvSpPr>
            <a:spLocks/>
          </p:cNvSpPr>
          <p:nvPr/>
        </p:nvSpPr>
        <p:spPr bwMode="auto">
          <a:xfrm>
            <a:off x="3301243" y="2328644"/>
            <a:ext cx="234888" cy="215015"/>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7" name="Freeform 19"/>
          <p:cNvSpPr>
            <a:spLocks/>
          </p:cNvSpPr>
          <p:nvPr/>
        </p:nvSpPr>
        <p:spPr bwMode="auto">
          <a:xfrm>
            <a:off x="3601799" y="1803752"/>
            <a:ext cx="236149"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8" name="Freeform 20"/>
          <p:cNvSpPr>
            <a:spLocks/>
          </p:cNvSpPr>
          <p:nvPr/>
        </p:nvSpPr>
        <p:spPr bwMode="auto">
          <a:xfrm>
            <a:off x="3903617" y="1280129"/>
            <a:ext cx="236149" cy="1263531"/>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9" name="Freeform 21"/>
          <p:cNvSpPr>
            <a:spLocks/>
          </p:cNvSpPr>
          <p:nvPr/>
        </p:nvSpPr>
        <p:spPr bwMode="auto">
          <a:xfrm>
            <a:off x="4205435" y="1988415"/>
            <a:ext cx="236149" cy="555245"/>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0" name="Freeform 22"/>
          <p:cNvSpPr>
            <a:spLocks/>
          </p:cNvSpPr>
          <p:nvPr/>
        </p:nvSpPr>
        <p:spPr bwMode="auto">
          <a:xfrm>
            <a:off x="4912621" y="1096733"/>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1" name="Freeform 23"/>
          <p:cNvSpPr>
            <a:spLocks/>
          </p:cNvSpPr>
          <p:nvPr/>
        </p:nvSpPr>
        <p:spPr bwMode="auto">
          <a:xfrm>
            <a:off x="5214439" y="1096733"/>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2" name="Freeform 24"/>
          <p:cNvSpPr>
            <a:spLocks/>
          </p:cNvSpPr>
          <p:nvPr/>
        </p:nvSpPr>
        <p:spPr bwMode="auto">
          <a:xfrm>
            <a:off x="5516254" y="1096733"/>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3" name="Freeform 25"/>
          <p:cNvSpPr>
            <a:spLocks/>
          </p:cNvSpPr>
          <p:nvPr/>
        </p:nvSpPr>
        <p:spPr bwMode="auto">
          <a:xfrm>
            <a:off x="5816811" y="1096733"/>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4" name="Freeform 26"/>
          <p:cNvSpPr>
            <a:spLocks/>
          </p:cNvSpPr>
          <p:nvPr/>
        </p:nvSpPr>
        <p:spPr bwMode="auto">
          <a:xfrm>
            <a:off x="5816811" y="1273802"/>
            <a:ext cx="236149" cy="1269855"/>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5" name="Freeform 27"/>
          <p:cNvSpPr>
            <a:spLocks/>
          </p:cNvSpPr>
          <p:nvPr/>
        </p:nvSpPr>
        <p:spPr bwMode="auto">
          <a:xfrm>
            <a:off x="5516254" y="1509057"/>
            <a:ext cx="234888" cy="1034603"/>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6" name="Freeform 28"/>
          <p:cNvSpPr>
            <a:spLocks/>
          </p:cNvSpPr>
          <p:nvPr/>
        </p:nvSpPr>
        <p:spPr bwMode="auto">
          <a:xfrm>
            <a:off x="5214439" y="1803752"/>
            <a:ext cx="234888"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7" name="Freeform 29"/>
          <p:cNvSpPr>
            <a:spLocks/>
          </p:cNvSpPr>
          <p:nvPr/>
        </p:nvSpPr>
        <p:spPr bwMode="auto">
          <a:xfrm>
            <a:off x="4912621" y="2109835"/>
            <a:ext cx="236149" cy="433825"/>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8" name="Freeform 30"/>
          <p:cNvSpPr>
            <a:spLocks/>
          </p:cNvSpPr>
          <p:nvPr/>
        </p:nvSpPr>
        <p:spPr bwMode="auto">
          <a:xfrm>
            <a:off x="6611134" y="1096733"/>
            <a:ext cx="236149" cy="1446926"/>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9" name="Freeform 31"/>
          <p:cNvSpPr>
            <a:spLocks/>
          </p:cNvSpPr>
          <p:nvPr/>
        </p:nvSpPr>
        <p:spPr bwMode="auto">
          <a:xfrm>
            <a:off x="6909164" y="1096733"/>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0" name="Freeform 32"/>
          <p:cNvSpPr>
            <a:spLocks/>
          </p:cNvSpPr>
          <p:nvPr/>
        </p:nvSpPr>
        <p:spPr bwMode="auto">
          <a:xfrm>
            <a:off x="7210980" y="1096733"/>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1" name="Freeform 33"/>
          <p:cNvSpPr>
            <a:spLocks/>
          </p:cNvSpPr>
          <p:nvPr/>
        </p:nvSpPr>
        <p:spPr bwMode="auto">
          <a:xfrm>
            <a:off x="7512797" y="1096733"/>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2" name="Freeform 34"/>
          <p:cNvSpPr>
            <a:spLocks/>
          </p:cNvSpPr>
          <p:nvPr/>
        </p:nvSpPr>
        <p:spPr bwMode="auto">
          <a:xfrm>
            <a:off x="7512797" y="1287717"/>
            <a:ext cx="234888" cy="1255943"/>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3" name="Freeform 35"/>
          <p:cNvSpPr>
            <a:spLocks/>
          </p:cNvSpPr>
          <p:nvPr/>
        </p:nvSpPr>
        <p:spPr bwMode="auto">
          <a:xfrm>
            <a:off x="7210980" y="1397754"/>
            <a:ext cx="234888" cy="114590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4" name="Freeform 36"/>
          <p:cNvSpPr>
            <a:spLocks/>
          </p:cNvSpPr>
          <p:nvPr/>
        </p:nvSpPr>
        <p:spPr bwMode="auto">
          <a:xfrm>
            <a:off x="6909164" y="2235048"/>
            <a:ext cx="236149" cy="308610"/>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5" name="Freeform 37"/>
          <p:cNvSpPr>
            <a:spLocks/>
          </p:cNvSpPr>
          <p:nvPr/>
        </p:nvSpPr>
        <p:spPr bwMode="auto">
          <a:xfrm>
            <a:off x="6611134" y="1662095"/>
            <a:ext cx="236149" cy="881563"/>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7" name="Freeform 39"/>
          <p:cNvSpPr>
            <a:spLocks noEditPoints="1"/>
          </p:cNvSpPr>
          <p:nvPr/>
        </p:nvSpPr>
        <p:spPr bwMode="auto">
          <a:xfrm>
            <a:off x="2086807" y="2924021"/>
            <a:ext cx="316152" cy="320677"/>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8" name="Oval 40"/>
          <p:cNvSpPr>
            <a:spLocks noChangeArrowheads="1"/>
          </p:cNvSpPr>
          <p:nvPr/>
        </p:nvSpPr>
        <p:spPr bwMode="auto">
          <a:xfrm>
            <a:off x="3571074" y="2784858"/>
            <a:ext cx="598072" cy="599000"/>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39" name="Oval 41"/>
          <p:cNvSpPr>
            <a:spLocks noChangeArrowheads="1"/>
          </p:cNvSpPr>
          <p:nvPr/>
        </p:nvSpPr>
        <p:spPr bwMode="auto">
          <a:xfrm>
            <a:off x="5189182" y="2784858"/>
            <a:ext cx="596058" cy="599000"/>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40" name="Oval 42"/>
          <p:cNvSpPr>
            <a:spLocks noChangeArrowheads="1"/>
          </p:cNvSpPr>
          <p:nvPr/>
        </p:nvSpPr>
        <p:spPr bwMode="auto">
          <a:xfrm>
            <a:off x="6868435" y="2784858"/>
            <a:ext cx="596058" cy="599000"/>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41" name="Freeform 43"/>
          <p:cNvSpPr>
            <a:spLocks noEditPoints="1"/>
          </p:cNvSpPr>
          <p:nvPr/>
        </p:nvSpPr>
        <p:spPr bwMode="auto">
          <a:xfrm>
            <a:off x="5361472" y="2984524"/>
            <a:ext cx="247686" cy="199670"/>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2" name="Freeform 44"/>
          <p:cNvSpPr>
            <a:spLocks noEditPoints="1"/>
          </p:cNvSpPr>
          <p:nvPr/>
        </p:nvSpPr>
        <p:spPr bwMode="auto">
          <a:xfrm>
            <a:off x="3698312" y="2935745"/>
            <a:ext cx="342332" cy="298492"/>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3" name="Freeform 45"/>
          <p:cNvSpPr>
            <a:spLocks noEditPoints="1"/>
          </p:cNvSpPr>
          <p:nvPr/>
        </p:nvSpPr>
        <p:spPr bwMode="auto">
          <a:xfrm>
            <a:off x="7039598" y="2941283"/>
            <a:ext cx="253729" cy="282356"/>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4" name="TextBox 43"/>
          <p:cNvSpPr txBox="1"/>
          <p:nvPr/>
        </p:nvSpPr>
        <p:spPr>
          <a:xfrm>
            <a:off x="1408526" y="3774277"/>
            <a:ext cx="1668924" cy="1173737"/>
          </a:xfrm>
          <a:prstGeom prst="rect">
            <a:avLst/>
          </a:prstGeom>
          <a:noFill/>
        </p:spPr>
        <p:txBody>
          <a:bodyPr wrap="square" lIns="72727" tIns="36363" rIns="72727" bIns="36363"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45" name="TextBox 44"/>
          <p:cNvSpPr txBox="1"/>
          <p:nvPr/>
        </p:nvSpPr>
        <p:spPr>
          <a:xfrm>
            <a:off x="1829620" y="3469064"/>
            <a:ext cx="1411412" cy="219775"/>
          </a:xfrm>
          <a:prstGeom prst="rect">
            <a:avLst/>
          </a:prstGeom>
          <a:noFill/>
        </p:spPr>
        <p:txBody>
          <a:bodyPr wrap="square" lIns="72727" tIns="0" rIns="72727" bIns="0" rtlCol="0" anchor="t">
            <a:spAutoFit/>
          </a:bodyPr>
          <a:lstStyle/>
          <a:p>
            <a:r>
              <a:rPr lang="zh-CN" altLang="en-US" sz="2100" baseline="-3000" dirty="0">
                <a:latin typeface="微软雅黑" pitchFamily="34" charset="-122"/>
                <a:ea typeface="微软雅黑" pitchFamily="34" charset="-122"/>
              </a:rPr>
              <a:t>添加标题</a:t>
            </a:r>
          </a:p>
        </p:txBody>
      </p:sp>
      <p:sp>
        <p:nvSpPr>
          <p:cNvPr id="46" name="TextBox 45"/>
          <p:cNvSpPr txBox="1"/>
          <p:nvPr/>
        </p:nvSpPr>
        <p:spPr>
          <a:xfrm>
            <a:off x="3046063" y="3774277"/>
            <a:ext cx="1668924" cy="1173737"/>
          </a:xfrm>
          <a:prstGeom prst="rect">
            <a:avLst/>
          </a:prstGeom>
          <a:noFill/>
        </p:spPr>
        <p:txBody>
          <a:bodyPr wrap="square" lIns="72727" tIns="36363" rIns="72727" bIns="36363"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47" name="TextBox 46"/>
          <p:cNvSpPr txBox="1"/>
          <p:nvPr/>
        </p:nvSpPr>
        <p:spPr>
          <a:xfrm>
            <a:off x="3467155" y="3499294"/>
            <a:ext cx="1411412" cy="219775"/>
          </a:xfrm>
          <a:prstGeom prst="rect">
            <a:avLst/>
          </a:prstGeom>
          <a:noFill/>
        </p:spPr>
        <p:txBody>
          <a:bodyPr wrap="square" lIns="72727" tIns="0" rIns="72727" bIns="0" rtlCol="0" anchor="t">
            <a:spAutoFit/>
          </a:bodyPr>
          <a:lstStyle/>
          <a:p>
            <a:r>
              <a:rPr lang="zh-CN" altLang="en-US" sz="2100" baseline="-3000" dirty="0">
                <a:latin typeface="微软雅黑" pitchFamily="34" charset="-122"/>
                <a:ea typeface="微软雅黑" pitchFamily="34" charset="-122"/>
              </a:rPr>
              <a:t>添加标题</a:t>
            </a:r>
          </a:p>
        </p:txBody>
      </p:sp>
      <p:sp>
        <p:nvSpPr>
          <p:cNvPr id="48" name="TextBox 47"/>
          <p:cNvSpPr txBox="1"/>
          <p:nvPr/>
        </p:nvSpPr>
        <p:spPr>
          <a:xfrm>
            <a:off x="4661587" y="3774277"/>
            <a:ext cx="1668924" cy="953677"/>
          </a:xfrm>
          <a:prstGeom prst="rect">
            <a:avLst/>
          </a:prstGeom>
          <a:noFill/>
        </p:spPr>
        <p:txBody>
          <a:bodyPr wrap="square" lIns="72727" tIns="36363" rIns="72727" bIns="36363"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49" name="TextBox 48"/>
          <p:cNvSpPr txBox="1"/>
          <p:nvPr/>
        </p:nvSpPr>
        <p:spPr>
          <a:xfrm>
            <a:off x="5082681" y="3499294"/>
            <a:ext cx="1411412" cy="219775"/>
          </a:xfrm>
          <a:prstGeom prst="rect">
            <a:avLst/>
          </a:prstGeom>
          <a:noFill/>
        </p:spPr>
        <p:txBody>
          <a:bodyPr wrap="square" lIns="72727" tIns="0" rIns="72727" bIns="0" rtlCol="0" anchor="t">
            <a:spAutoFit/>
          </a:bodyPr>
          <a:lstStyle/>
          <a:p>
            <a:r>
              <a:rPr lang="zh-CN" altLang="en-US" sz="2100" baseline="-3000" dirty="0">
                <a:latin typeface="微软雅黑" pitchFamily="34" charset="-122"/>
                <a:ea typeface="微软雅黑" pitchFamily="34" charset="-122"/>
              </a:rPr>
              <a:t>添加标题</a:t>
            </a:r>
          </a:p>
        </p:txBody>
      </p:sp>
      <p:sp>
        <p:nvSpPr>
          <p:cNvPr id="50" name="TextBox 49"/>
          <p:cNvSpPr txBox="1"/>
          <p:nvPr/>
        </p:nvSpPr>
        <p:spPr>
          <a:xfrm>
            <a:off x="6339894" y="3774277"/>
            <a:ext cx="1668924" cy="1173737"/>
          </a:xfrm>
          <a:prstGeom prst="rect">
            <a:avLst/>
          </a:prstGeom>
          <a:noFill/>
        </p:spPr>
        <p:txBody>
          <a:bodyPr wrap="square" lIns="72727" tIns="36363" rIns="72727" bIns="36363"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51" name="TextBox 50"/>
          <p:cNvSpPr txBox="1"/>
          <p:nvPr/>
        </p:nvSpPr>
        <p:spPr>
          <a:xfrm>
            <a:off x="6760988" y="3499294"/>
            <a:ext cx="1411412" cy="219775"/>
          </a:xfrm>
          <a:prstGeom prst="rect">
            <a:avLst/>
          </a:prstGeom>
          <a:noFill/>
        </p:spPr>
        <p:txBody>
          <a:bodyPr wrap="square" lIns="72727" tIns="0" rIns="72727" bIns="0" rtlCol="0" anchor="t">
            <a:spAutoFit/>
          </a:bodyPr>
          <a:lstStyle/>
          <a:p>
            <a:r>
              <a:rPr lang="zh-CN" altLang="en-US" sz="2100" baseline="-3000" dirty="0">
                <a:latin typeface="微软雅黑" pitchFamily="34" charset="-122"/>
                <a:ea typeface="微软雅黑" pitchFamily="34" charset="-122"/>
              </a:rPr>
              <a:t>添加标题</a:t>
            </a:r>
          </a:p>
        </p:txBody>
      </p:sp>
      <p:sp>
        <p:nvSpPr>
          <p:cNvPr id="53" name="TextBox 52"/>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2201366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ppt_w</p:attrName>
                                        </p:attrNameLst>
                                      </p:cBhvr>
                                      <p:tavLst>
                                        <p:tav tm="0" fmla="#ppt_w*sin(2.5*pi*$)">
                                          <p:val>
                                            <p:fltVal val="0"/>
                                          </p:val>
                                        </p:tav>
                                        <p:tav tm="100000">
                                          <p:val>
                                            <p:fltVal val="1"/>
                                          </p:val>
                                        </p:tav>
                                      </p:tavLst>
                                    </p:anim>
                                    <p:anim calcmode="lin" valueType="num">
                                      <p:cBhvr>
                                        <p:cTn id="13" dur="500" fill="hold"/>
                                        <p:tgtEl>
                                          <p:spTgt spid="36"/>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anim calcmode="lin" valueType="num">
                                      <p:cBhvr>
                                        <p:cTn id="17" dur="500" fill="hold"/>
                                        <p:tgtEl>
                                          <p:spTgt spid="37"/>
                                        </p:tgtEl>
                                        <p:attrNameLst>
                                          <p:attrName>ppt_w</p:attrName>
                                        </p:attrNameLst>
                                      </p:cBhvr>
                                      <p:tavLst>
                                        <p:tav tm="0" fmla="#ppt_w*sin(2.5*pi*$)">
                                          <p:val>
                                            <p:fltVal val="0"/>
                                          </p:val>
                                        </p:tav>
                                        <p:tav tm="100000">
                                          <p:val>
                                            <p:fltVal val="1"/>
                                          </p:val>
                                        </p:tav>
                                      </p:tavLst>
                                    </p:anim>
                                    <p:anim calcmode="lin" valueType="num">
                                      <p:cBhvr>
                                        <p:cTn id="18" dur="500" fill="hold"/>
                                        <p:tgtEl>
                                          <p:spTgt spid="37"/>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20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par>
                                <p:cTn id="36" presetID="22" presetClass="entr" presetSubtype="4" fill="hold" grpId="0" nodeType="withEffect">
                                  <p:stCondLst>
                                    <p:cond delay="4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par>
                                <p:cTn id="39" presetID="22" presetClass="entr" presetSubtype="4" fill="hold" grpId="0" nodeType="withEffect">
                                  <p:stCondLst>
                                    <p:cond delay="60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par>
                          <p:cTn id="42" fill="hold">
                            <p:stCondLst>
                              <p:cond delay="2100"/>
                            </p:stCondLst>
                            <p:childTnLst>
                              <p:par>
                                <p:cTn id="43" presetID="22" presetClass="entr" presetSubtype="4"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childTnLst>
                          </p:cTn>
                        </p:par>
                        <p:par>
                          <p:cTn id="55" fill="hold">
                            <p:stCondLst>
                              <p:cond delay="2600"/>
                            </p:stCondLst>
                            <p:childTnLst>
                              <p:par>
                                <p:cTn id="56" presetID="45" presetClass="entr" presetSubtype="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anim calcmode="lin" valueType="num">
                                      <p:cBhvr>
                                        <p:cTn id="59" dur="500" fill="hold"/>
                                        <p:tgtEl>
                                          <p:spTgt spid="38"/>
                                        </p:tgtEl>
                                        <p:attrNameLst>
                                          <p:attrName>ppt_w</p:attrName>
                                        </p:attrNameLst>
                                      </p:cBhvr>
                                      <p:tavLst>
                                        <p:tav tm="0" fmla="#ppt_w*sin(2.5*pi*$)">
                                          <p:val>
                                            <p:fltVal val="0"/>
                                          </p:val>
                                        </p:tav>
                                        <p:tav tm="100000">
                                          <p:val>
                                            <p:fltVal val="1"/>
                                          </p:val>
                                        </p:tav>
                                      </p:tavLst>
                                    </p:anim>
                                    <p:anim calcmode="lin" valueType="num">
                                      <p:cBhvr>
                                        <p:cTn id="60" dur="500" fill="hold"/>
                                        <p:tgtEl>
                                          <p:spTgt spid="38"/>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anim calcmode="lin" valueType="num">
                                      <p:cBhvr>
                                        <p:cTn id="64" dur="500" fill="hold"/>
                                        <p:tgtEl>
                                          <p:spTgt spid="42"/>
                                        </p:tgtEl>
                                        <p:attrNameLst>
                                          <p:attrName>ppt_w</p:attrName>
                                        </p:attrNameLst>
                                      </p:cBhvr>
                                      <p:tavLst>
                                        <p:tav tm="0" fmla="#ppt_w*sin(2.5*pi*$)">
                                          <p:val>
                                            <p:fltVal val="0"/>
                                          </p:val>
                                        </p:tav>
                                        <p:tav tm="100000">
                                          <p:val>
                                            <p:fltVal val="1"/>
                                          </p:val>
                                        </p:tav>
                                      </p:tavLst>
                                    </p:anim>
                                    <p:anim calcmode="lin" valueType="num">
                                      <p:cBhvr>
                                        <p:cTn id="65" dur="500" fill="hold"/>
                                        <p:tgtEl>
                                          <p:spTgt spid="42"/>
                                        </p:tgtEl>
                                        <p:attrNameLst>
                                          <p:attrName>ppt_h</p:attrName>
                                        </p:attrNameLst>
                                      </p:cBhvr>
                                      <p:tavLst>
                                        <p:tav tm="0">
                                          <p:val>
                                            <p:strVal val="#ppt_h"/>
                                          </p:val>
                                        </p:tav>
                                        <p:tav tm="100000">
                                          <p:val>
                                            <p:strVal val="#ppt_h"/>
                                          </p:val>
                                        </p:tav>
                                      </p:tavLst>
                                    </p:anim>
                                  </p:childTnLst>
                                </p:cTn>
                              </p:par>
                            </p:childTnLst>
                          </p:cTn>
                        </p:par>
                        <p:par>
                          <p:cTn id="66" fill="hold">
                            <p:stCondLst>
                              <p:cond delay="3100"/>
                            </p:stCondLst>
                            <p:childTnLst>
                              <p:par>
                                <p:cTn id="67" presetID="47" presetClass="entr" presetSubtype="0" fill="hold" grpId="0"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1000"/>
                                        <p:tgtEl>
                                          <p:spTgt spid="46"/>
                                        </p:tgtEl>
                                      </p:cBhvr>
                                    </p:animEffect>
                                    <p:anim calcmode="lin" valueType="num">
                                      <p:cBhvr>
                                        <p:cTn id="75" dur="1000" fill="hold"/>
                                        <p:tgtEl>
                                          <p:spTgt spid="46"/>
                                        </p:tgtEl>
                                        <p:attrNameLst>
                                          <p:attrName>ppt_x</p:attrName>
                                        </p:attrNameLst>
                                      </p:cBhvr>
                                      <p:tavLst>
                                        <p:tav tm="0">
                                          <p:val>
                                            <p:strVal val="#ppt_x"/>
                                          </p:val>
                                        </p:tav>
                                        <p:tav tm="100000">
                                          <p:val>
                                            <p:strVal val="#ppt_x"/>
                                          </p:val>
                                        </p:tav>
                                      </p:tavLst>
                                    </p:anim>
                                    <p:anim calcmode="lin" valueType="num">
                                      <p:cBhvr>
                                        <p:cTn id="76" dur="1000" fill="hold"/>
                                        <p:tgtEl>
                                          <p:spTgt spid="46"/>
                                        </p:tgtEl>
                                        <p:attrNameLst>
                                          <p:attrName>ppt_y</p:attrName>
                                        </p:attrNameLst>
                                      </p:cBhvr>
                                      <p:tavLst>
                                        <p:tav tm="0">
                                          <p:val>
                                            <p:strVal val="#ppt_y-.1"/>
                                          </p:val>
                                        </p:tav>
                                        <p:tav tm="100000">
                                          <p:val>
                                            <p:strVal val="#ppt_y"/>
                                          </p:val>
                                        </p:tav>
                                      </p:tavLst>
                                    </p:anim>
                                  </p:childTnLst>
                                </p:cTn>
                              </p:par>
                              <p:par>
                                <p:cTn id="77" presetID="22" presetClass="entr" presetSubtype="4"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00"/>
                                        <p:tgtEl>
                                          <p:spTgt spid="12"/>
                                        </p:tgtEl>
                                      </p:cBhvr>
                                    </p:animEffect>
                                  </p:childTnLst>
                                </p:cTn>
                              </p:par>
                              <p:par>
                                <p:cTn id="80" presetID="22" presetClass="entr" presetSubtype="4" fill="hold" grpId="0" nodeType="withEffect">
                                  <p:stCondLst>
                                    <p:cond delay="200"/>
                                  </p:stCondLst>
                                  <p:childTnLst>
                                    <p:set>
                                      <p:cBhvr>
                                        <p:cTn id="81" dur="1" fill="hold">
                                          <p:stCondLst>
                                            <p:cond delay="0"/>
                                          </p:stCondLst>
                                        </p:cTn>
                                        <p:tgtEl>
                                          <p:spTgt spid="13"/>
                                        </p:tgtEl>
                                        <p:attrNameLst>
                                          <p:attrName>style.visibility</p:attrName>
                                        </p:attrNameLst>
                                      </p:cBhvr>
                                      <p:to>
                                        <p:strVal val="visible"/>
                                      </p:to>
                                    </p:set>
                                    <p:animEffect transition="in" filter="wipe(down)">
                                      <p:cBhvr>
                                        <p:cTn id="82" dur="500"/>
                                        <p:tgtEl>
                                          <p:spTgt spid="13"/>
                                        </p:tgtEl>
                                      </p:cBhvr>
                                    </p:animEffect>
                                  </p:childTnLst>
                                </p:cTn>
                              </p:par>
                              <p:par>
                                <p:cTn id="83" presetID="22" presetClass="entr" presetSubtype="4" fill="hold" grpId="0" nodeType="withEffect">
                                  <p:stCondLst>
                                    <p:cond delay="40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500"/>
                                        <p:tgtEl>
                                          <p:spTgt spid="14"/>
                                        </p:tgtEl>
                                      </p:cBhvr>
                                    </p:animEffect>
                                  </p:childTnLst>
                                </p:cTn>
                              </p:par>
                              <p:par>
                                <p:cTn id="86" presetID="22" presetClass="entr" presetSubtype="4" fill="hold" grpId="0" nodeType="withEffect">
                                  <p:stCondLst>
                                    <p:cond delay="600"/>
                                  </p:stCondLst>
                                  <p:childTnLst>
                                    <p:set>
                                      <p:cBhvr>
                                        <p:cTn id="87" dur="1" fill="hold">
                                          <p:stCondLst>
                                            <p:cond delay="0"/>
                                          </p:stCondLst>
                                        </p:cTn>
                                        <p:tgtEl>
                                          <p:spTgt spid="15"/>
                                        </p:tgtEl>
                                        <p:attrNameLst>
                                          <p:attrName>style.visibility</p:attrName>
                                        </p:attrNameLst>
                                      </p:cBhvr>
                                      <p:to>
                                        <p:strVal val="visible"/>
                                      </p:to>
                                    </p:set>
                                    <p:animEffect transition="in" filter="wipe(down)">
                                      <p:cBhvr>
                                        <p:cTn id="88" dur="500"/>
                                        <p:tgtEl>
                                          <p:spTgt spid="15"/>
                                        </p:tgtEl>
                                      </p:cBhvr>
                                    </p:animEffect>
                                  </p:childTnLst>
                                </p:cTn>
                              </p:par>
                            </p:childTnLst>
                          </p:cTn>
                        </p:par>
                        <p:par>
                          <p:cTn id="89" fill="hold">
                            <p:stCondLst>
                              <p:cond delay="4200"/>
                            </p:stCondLst>
                            <p:childTnLst>
                              <p:par>
                                <p:cTn id="90" presetID="22" presetClass="entr" presetSubtype="4"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down)">
                                      <p:cBhvr>
                                        <p:cTn id="92" dur="500"/>
                                        <p:tgtEl>
                                          <p:spTgt spid="16"/>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down)">
                                      <p:cBhvr>
                                        <p:cTn id="95" dur="500"/>
                                        <p:tgtEl>
                                          <p:spTgt spid="1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down)">
                                      <p:cBhvr>
                                        <p:cTn id="98" dur="500"/>
                                        <p:tgtEl>
                                          <p:spTgt spid="18"/>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wipe(down)">
                                      <p:cBhvr>
                                        <p:cTn id="101" dur="500"/>
                                        <p:tgtEl>
                                          <p:spTgt spid="19"/>
                                        </p:tgtEl>
                                      </p:cBhvr>
                                    </p:animEffect>
                                  </p:childTnLst>
                                </p:cTn>
                              </p:par>
                            </p:childTnLst>
                          </p:cTn>
                        </p:par>
                        <p:par>
                          <p:cTn id="102" fill="hold">
                            <p:stCondLst>
                              <p:cond delay="4700"/>
                            </p:stCondLst>
                            <p:childTnLst>
                              <p:par>
                                <p:cTn id="103" presetID="45" presetClass="entr" presetSubtype="0" fill="hold" grpId="0" nodeType="after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500"/>
                                        <p:tgtEl>
                                          <p:spTgt spid="39"/>
                                        </p:tgtEl>
                                      </p:cBhvr>
                                    </p:animEffect>
                                    <p:anim calcmode="lin" valueType="num">
                                      <p:cBhvr>
                                        <p:cTn id="106" dur="500" fill="hold"/>
                                        <p:tgtEl>
                                          <p:spTgt spid="39"/>
                                        </p:tgtEl>
                                        <p:attrNameLst>
                                          <p:attrName>ppt_w</p:attrName>
                                        </p:attrNameLst>
                                      </p:cBhvr>
                                      <p:tavLst>
                                        <p:tav tm="0" fmla="#ppt_w*sin(2.5*pi*$)">
                                          <p:val>
                                            <p:fltVal val="0"/>
                                          </p:val>
                                        </p:tav>
                                        <p:tav tm="100000">
                                          <p:val>
                                            <p:fltVal val="1"/>
                                          </p:val>
                                        </p:tav>
                                      </p:tavLst>
                                    </p:anim>
                                    <p:anim calcmode="lin" valueType="num">
                                      <p:cBhvr>
                                        <p:cTn id="107" dur="500" fill="hold"/>
                                        <p:tgtEl>
                                          <p:spTgt spid="39"/>
                                        </p:tgtEl>
                                        <p:attrNameLst>
                                          <p:attrName>ppt_h</p:attrName>
                                        </p:attrNameLst>
                                      </p:cBhvr>
                                      <p:tavLst>
                                        <p:tav tm="0">
                                          <p:val>
                                            <p:strVal val="#ppt_h"/>
                                          </p:val>
                                        </p:tav>
                                        <p:tav tm="100000">
                                          <p:val>
                                            <p:strVal val="#ppt_h"/>
                                          </p:val>
                                        </p:tav>
                                      </p:tavLst>
                                    </p:anim>
                                  </p:childTnLst>
                                </p:cTn>
                              </p:par>
                              <p:par>
                                <p:cTn id="108" presetID="45" presetClass="entr" presetSubtype="0"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500"/>
                                        <p:tgtEl>
                                          <p:spTgt spid="41"/>
                                        </p:tgtEl>
                                      </p:cBhvr>
                                    </p:animEffect>
                                    <p:anim calcmode="lin" valueType="num">
                                      <p:cBhvr>
                                        <p:cTn id="111" dur="500" fill="hold"/>
                                        <p:tgtEl>
                                          <p:spTgt spid="41"/>
                                        </p:tgtEl>
                                        <p:attrNameLst>
                                          <p:attrName>ppt_w</p:attrName>
                                        </p:attrNameLst>
                                      </p:cBhvr>
                                      <p:tavLst>
                                        <p:tav tm="0" fmla="#ppt_w*sin(2.5*pi*$)">
                                          <p:val>
                                            <p:fltVal val="0"/>
                                          </p:val>
                                        </p:tav>
                                        <p:tav tm="100000">
                                          <p:val>
                                            <p:fltVal val="1"/>
                                          </p:val>
                                        </p:tav>
                                      </p:tavLst>
                                    </p:anim>
                                    <p:anim calcmode="lin" valueType="num">
                                      <p:cBhvr>
                                        <p:cTn id="112" dur="500" fill="hold"/>
                                        <p:tgtEl>
                                          <p:spTgt spid="41"/>
                                        </p:tgtEl>
                                        <p:attrNameLst>
                                          <p:attrName>ppt_h</p:attrName>
                                        </p:attrNameLst>
                                      </p:cBhvr>
                                      <p:tavLst>
                                        <p:tav tm="0">
                                          <p:val>
                                            <p:strVal val="#ppt_h"/>
                                          </p:val>
                                        </p:tav>
                                        <p:tav tm="100000">
                                          <p:val>
                                            <p:strVal val="#ppt_h"/>
                                          </p:val>
                                        </p:tav>
                                      </p:tavLst>
                                    </p:anim>
                                  </p:childTnLst>
                                </p:cTn>
                              </p:par>
                            </p:childTnLst>
                          </p:cTn>
                        </p:par>
                        <p:par>
                          <p:cTn id="113" fill="hold">
                            <p:stCondLst>
                              <p:cond delay="5200"/>
                            </p:stCondLst>
                            <p:childTnLst>
                              <p:par>
                                <p:cTn id="114" presetID="47"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1000"/>
                                        <p:tgtEl>
                                          <p:spTgt spid="49"/>
                                        </p:tgtEl>
                                      </p:cBhvr>
                                    </p:animEffect>
                                    <p:anim calcmode="lin" valueType="num">
                                      <p:cBhvr>
                                        <p:cTn id="117" dur="1000" fill="hold"/>
                                        <p:tgtEl>
                                          <p:spTgt spid="49"/>
                                        </p:tgtEl>
                                        <p:attrNameLst>
                                          <p:attrName>ppt_x</p:attrName>
                                        </p:attrNameLst>
                                      </p:cBhvr>
                                      <p:tavLst>
                                        <p:tav tm="0">
                                          <p:val>
                                            <p:strVal val="#ppt_x"/>
                                          </p:val>
                                        </p:tav>
                                        <p:tav tm="100000">
                                          <p:val>
                                            <p:strVal val="#ppt_x"/>
                                          </p:val>
                                        </p:tav>
                                      </p:tavLst>
                                    </p:anim>
                                    <p:anim calcmode="lin" valueType="num">
                                      <p:cBhvr>
                                        <p:cTn id="118" dur="1000" fill="hold"/>
                                        <p:tgtEl>
                                          <p:spTgt spid="49"/>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1000"/>
                                        <p:tgtEl>
                                          <p:spTgt spid="48"/>
                                        </p:tgtEl>
                                      </p:cBhvr>
                                    </p:animEffect>
                                    <p:anim calcmode="lin" valueType="num">
                                      <p:cBhvr>
                                        <p:cTn id="122" dur="1000" fill="hold"/>
                                        <p:tgtEl>
                                          <p:spTgt spid="48"/>
                                        </p:tgtEl>
                                        <p:attrNameLst>
                                          <p:attrName>ppt_x</p:attrName>
                                        </p:attrNameLst>
                                      </p:cBhvr>
                                      <p:tavLst>
                                        <p:tav tm="0">
                                          <p:val>
                                            <p:strVal val="#ppt_x"/>
                                          </p:val>
                                        </p:tav>
                                        <p:tav tm="100000">
                                          <p:val>
                                            <p:strVal val="#ppt_x"/>
                                          </p:val>
                                        </p:tav>
                                      </p:tavLst>
                                    </p:anim>
                                    <p:anim calcmode="lin" valueType="num">
                                      <p:cBhvr>
                                        <p:cTn id="123" dur="1000" fill="hold"/>
                                        <p:tgtEl>
                                          <p:spTgt spid="48"/>
                                        </p:tgtEl>
                                        <p:attrNameLst>
                                          <p:attrName>ppt_y</p:attrName>
                                        </p:attrNameLst>
                                      </p:cBhvr>
                                      <p:tavLst>
                                        <p:tav tm="0">
                                          <p:val>
                                            <p:strVal val="#ppt_y-.1"/>
                                          </p:val>
                                        </p:tav>
                                        <p:tav tm="100000">
                                          <p:val>
                                            <p:strVal val="#ppt_y"/>
                                          </p:val>
                                        </p:tav>
                                      </p:tavLst>
                                    </p:anim>
                                  </p:childTnLst>
                                </p:cTn>
                              </p:par>
                              <p:par>
                                <p:cTn id="124" presetID="22" presetClass="entr" presetSubtype="4" fill="hold" grpId="0" nodeType="with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down)">
                                      <p:cBhvr>
                                        <p:cTn id="126" dur="500"/>
                                        <p:tgtEl>
                                          <p:spTgt spid="20"/>
                                        </p:tgtEl>
                                      </p:cBhvr>
                                    </p:animEffect>
                                  </p:childTnLst>
                                </p:cTn>
                              </p:par>
                              <p:par>
                                <p:cTn id="127" presetID="22" presetClass="entr" presetSubtype="4" fill="hold" grpId="0" nodeType="withEffect">
                                  <p:stCondLst>
                                    <p:cond delay="200"/>
                                  </p:stCondLst>
                                  <p:childTnLst>
                                    <p:set>
                                      <p:cBhvr>
                                        <p:cTn id="128" dur="1" fill="hold">
                                          <p:stCondLst>
                                            <p:cond delay="0"/>
                                          </p:stCondLst>
                                        </p:cTn>
                                        <p:tgtEl>
                                          <p:spTgt spid="21"/>
                                        </p:tgtEl>
                                        <p:attrNameLst>
                                          <p:attrName>style.visibility</p:attrName>
                                        </p:attrNameLst>
                                      </p:cBhvr>
                                      <p:to>
                                        <p:strVal val="visible"/>
                                      </p:to>
                                    </p:set>
                                    <p:animEffect transition="in" filter="wipe(down)">
                                      <p:cBhvr>
                                        <p:cTn id="129" dur="500"/>
                                        <p:tgtEl>
                                          <p:spTgt spid="21"/>
                                        </p:tgtEl>
                                      </p:cBhvr>
                                    </p:animEffect>
                                  </p:childTnLst>
                                </p:cTn>
                              </p:par>
                              <p:par>
                                <p:cTn id="130" presetID="22" presetClass="entr" presetSubtype="4" fill="hold" grpId="0" nodeType="withEffect">
                                  <p:stCondLst>
                                    <p:cond delay="400"/>
                                  </p:stCondLst>
                                  <p:childTnLst>
                                    <p:set>
                                      <p:cBhvr>
                                        <p:cTn id="131" dur="1" fill="hold">
                                          <p:stCondLst>
                                            <p:cond delay="0"/>
                                          </p:stCondLst>
                                        </p:cTn>
                                        <p:tgtEl>
                                          <p:spTgt spid="22"/>
                                        </p:tgtEl>
                                        <p:attrNameLst>
                                          <p:attrName>style.visibility</p:attrName>
                                        </p:attrNameLst>
                                      </p:cBhvr>
                                      <p:to>
                                        <p:strVal val="visible"/>
                                      </p:to>
                                    </p:set>
                                    <p:animEffect transition="in" filter="wipe(down)">
                                      <p:cBhvr>
                                        <p:cTn id="132" dur="500"/>
                                        <p:tgtEl>
                                          <p:spTgt spid="22"/>
                                        </p:tgtEl>
                                      </p:cBhvr>
                                    </p:animEffect>
                                  </p:childTnLst>
                                </p:cTn>
                              </p:par>
                              <p:par>
                                <p:cTn id="133" presetID="22" presetClass="entr" presetSubtype="4" fill="hold" grpId="0" nodeType="withEffect">
                                  <p:stCondLst>
                                    <p:cond delay="600"/>
                                  </p:stCondLst>
                                  <p:childTnLst>
                                    <p:set>
                                      <p:cBhvr>
                                        <p:cTn id="134" dur="1" fill="hold">
                                          <p:stCondLst>
                                            <p:cond delay="0"/>
                                          </p:stCondLst>
                                        </p:cTn>
                                        <p:tgtEl>
                                          <p:spTgt spid="23"/>
                                        </p:tgtEl>
                                        <p:attrNameLst>
                                          <p:attrName>style.visibility</p:attrName>
                                        </p:attrNameLst>
                                      </p:cBhvr>
                                      <p:to>
                                        <p:strVal val="visible"/>
                                      </p:to>
                                    </p:set>
                                    <p:animEffect transition="in" filter="wipe(down)">
                                      <p:cBhvr>
                                        <p:cTn id="135" dur="500"/>
                                        <p:tgtEl>
                                          <p:spTgt spid="23"/>
                                        </p:tgtEl>
                                      </p:cBhvr>
                                    </p:animEffect>
                                  </p:childTnLst>
                                </p:cTn>
                              </p:par>
                            </p:childTnLst>
                          </p:cTn>
                        </p:par>
                        <p:par>
                          <p:cTn id="136" fill="hold">
                            <p:stCondLst>
                              <p:cond delay="6300"/>
                            </p:stCondLst>
                            <p:childTnLst>
                              <p:par>
                                <p:cTn id="137" presetID="22" presetClass="entr" presetSubtype="4" fill="hold" grpId="0"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wipe(down)">
                                      <p:cBhvr>
                                        <p:cTn id="139" dur="500"/>
                                        <p:tgtEl>
                                          <p:spTgt spid="27"/>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6"/>
                                        </p:tgtEl>
                                        <p:attrNameLst>
                                          <p:attrName>style.visibility</p:attrName>
                                        </p:attrNameLst>
                                      </p:cBhvr>
                                      <p:to>
                                        <p:strVal val="visible"/>
                                      </p:to>
                                    </p:set>
                                    <p:animEffect transition="in" filter="wipe(down)">
                                      <p:cBhvr>
                                        <p:cTn id="142" dur="500"/>
                                        <p:tgtEl>
                                          <p:spTgt spid="26"/>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wipe(down)">
                                      <p:cBhvr>
                                        <p:cTn id="145" dur="500"/>
                                        <p:tgtEl>
                                          <p:spTgt spid="25"/>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24"/>
                                        </p:tgtEl>
                                        <p:attrNameLst>
                                          <p:attrName>style.visibility</p:attrName>
                                        </p:attrNameLst>
                                      </p:cBhvr>
                                      <p:to>
                                        <p:strVal val="visible"/>
                                      </p:to>
                                    </p:set>
                                    <p:animEffect transition="in" filter="wipe(down)">
                                      <p:cBhvr>
                                        <p:cTn id="148" dur="500"/>
                                        <p:tgtEl>
                                          <p:spTgt spid="24"/>
                                        </p:tgtEl>
                                      </p:cBhvr>
                                    </p:animEffect>
                                  </p:childTnLst>
                                </p:cTn>
                              </p:par>
                            </p:childTnLst>
                          </p:cTn>
                        </p:par>
                        <p:par>
                          <p:cTn id="149" fill="hold">
                            <p:stCondLst>
                              <p:cond delay="6800"/>
                            </p:stCondLst>
                            <p:childTnLst>
                              <p:par>
                                <p:cTn id="150" presetID="45" presetClass="entr" presetSubtype="0" fill="hold" grpId="0" nodeType="after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fade">
                                      <p:cBhvr>
                                        <p:cTn id="152" dur="500"/>
                                        <p:tgtEl>
                                          <p:spTgt spid="40"/>
                                        </p:tgtEl>
                                      </p:cBhvr>
                                    </p:animEffect>
                                    <p:anim calcmode="lin" valueType="num">
                                      <p:cBhvr>
                                        <p:cTn id="153" dur="500" fill="hold"/>
                                        <p:tgtEl>
                                          <p:spTgt spid="40"/>
                                        </p:tgtEl>
                                        <p:attrNameLst>
                                          <p:attrName>ppt_w</p:attrName>
                                        </p:attrNameLst>
                                      </p:cBhvr>
                                      <p:tavLst>
                                        <p:tav tm="0" fmla="#ppt_w*sin(2.5*pi*$)">
                                          <p:val>
                                            <p:fltVal val="0"/>
                                          </p:val>
                                        </p:tav>
                                        <p:tav tm="100000">
                                          <p:val>
                                            <p:fltVal val="1"/>
                                          </p:val>
                                        </p:tav>
                                      </p:tavLst>
                                    </p:anim>
                                    <p:anim calcmode="lin" valueType="num">
                                      <p:cBhvr>
                                        <p:cTn id="154" dur="500" fill="hold"/>
                                        <p:tgtEl>
                                          <p:spTgt spid="40"/>
                                        </p:tgtEl>
                                        <p:attrNameLst>
                                          <p:attrName>ppt_h</p:attrName>
                                        </p:attrNameLst>
                                      </p:cBhvr>
                                      <p:tavLst>
                                        <p:tav tm="0">
                                          <p:val>
                                            <p:strVal val="#ppt_h"/>
                                          </p:val>
                                        </p:tav>
                                        <p:tav tm="100000">
                                          <p:val>
                                            <p:strVal val="#ppt_h"/>
                                          </p:val>
                                        </p:tav>
                                      </p:tavLst>
                                    </p:anim>
                                  </p:childTnLst>
                                </p:cTn>
                              </p:par>
                              <p:par>
                                <p:cTn id="155" presetID="45" presetClass="entr" presetSubtype="0" fill="hold" grpId="0" nodeType="withEffect">
                                  <p:stCondLst>
                                    <p:cond delay="0"/>
                                  </p:stCondLst>
                                  <p:childTnLst>
                                    <p:set>
                                      <p:cBhvr>
                                        <p:cTn id="156" dur="1" fill="hold">
                                          <p:stCondLst>
                                            <p:cond delay="0"/>
                                          </p:stCondLst>
                                        </p:cTn>
                                        <p:tgtEl>
                                          <p:spTgt spid="43"/>
                                        </p:tgtEl>
                                        <p:attrNameLst>
                                          <p:attrName>style.visibility</p:attrName>
                                        </p:attrNameLst>
                                      </p:cBhvr>
                                      <p:to>
                                        <p:strVal val="visible"/>
                                      </p:to>
                                    </p:set>
                                    <p:animEffect transition="in" filter="fade">
                                      <p:cBhvr>
                                        <p:cTn id="157" dur="500"/>
                                        <p:tgtEl>
                                          <p:spTgt spid="43"/>
                                        </p:tgtEl>
                                      </p:cBhvr>
                                    </p:animEffect>
                                    <p:anim calcmode="lin" valueType="num">
                                      <p:cBhvr>
                                        <p:cTn id="158" dur="500" fill="hold"/>
                                        <p:tgtEl>
                                          <p:spTgt spid="43"/>
                                        </p:tgtEl>
                                        <p:attrNameLst>
                                          <p:attrName>ppt_w</p:attrName>
                                        </p:attrNameLst>
                                      </p:cBhvr>
                                      <p:tavLst>
                                        <p:tav tm="0" fmla="#ppt_w*sin(2.5*pi*$)">
                                          <p:val>
                                            <p:fltVal val="0"/>
                                          </p:val>
                                        </p:tav>
                                        <p:tav tm="100000">
                                          <p:val>
                                            <p:fltVal val="1"/>
                                          </p:val>
                                        </p:tav>
                                      </p:tavLst>
                                    </p:anim>
                                    <p:anim calcmode="lin" valueType="num">
                                      <p:cBhvr>
                                        <p:cTn id="159" dur="500" fill="hold"/>
                                        <p:tgtEl>
                                          <p:spTgt spid="43"/>
                                        </p:tgtEl>
                                        <p:attrNameLst>
                                          <p:attrName>ppt_h</p:attrName>
                                        </p:attrNameLst>
                                      </p:cBhvr>
                                      <p:tavLst>
                                        <p:tav tm="0">
                                          <p:val>
                                            <p:strVal val="#ppt_h"/>
                                          </p:val>
                                        </p:tav>
                                        <p:tav tm="100000">
                                          <p:val>
                                            <p:strVal val="#ppt_h"/>
                                          </p:val>
                                        </p:tav>
                                      </p:tavLst>
                                    </p:anim>
                                  </p:childTnLst>
                                </p:cTn>
                              </p:par>
                            </p:childTnLst>
                          </p:cTn>
                        </p:par>
                        <p:par>
                          <p:cTn id="160" fill="hold">
                            <p:stCondLst>
                              <p:cond delay="7300"/>
                            </p:stCondLst>
                            <p:childTnLst>
                              <p:par>
                                <p:cTn id="161" presetID="47" presetClass="entr" presetSubtype="0" fill="hold" grpId="0" nodeType="afterEffect">
                                  <p:stCondLst>
                                    <p:cond delay="0"/>
                                  </p:stCondLst>
                                  <p:childTnLst>
                                    <p:set>
                                      <p:cBhvr>
                                        <p:cTn id="162" dur="1" fill="hold">
                                          <p:stCondLst>
                                            <p:cond delay="0"/>
                                          </p:stCondLst>
                                        </p:cTn>
                                        <p:tgtEl>
                                          <p:spTgt spid="51"/>
                                        </p:tgtEl>
                                        <p:attrNameLst>
                                          <p:attrName>style.visibility</p:attrName>
                                        </p:attrNameLst>
                                      </p:cBhvr>
                                      <p:to>
                                        <p:strVal val="visible"/>
                                      </p:to>
                                    </p:set>
                                    <p:animEffect transition="in" filter="fade">
                                      <p:cBhvr>
                                        <p:cTn id="163" dur="1000"/>
                                        <p:tgtEl>
                                          <p:spTgt spid="51"/>
                                        </p:tgtEl>
                                      </p:cBhvr>
                                    </p:animEffect>
                                    <p:anim calcmode="lin" valueType="num">
                                      <p:cBhvr>
                                        <p:cTn id="164" dur="1000" fill="hold"/>
                                        <p:tgtEl>
                                          <p:spTgt spid="51"/>
                                        </p:tgtEl>
                                        <p:attrNameLst>
                                          <p:attrName>ppt_x</p:attrName>
                                        </p:attrNameLst>
                                      </p:cBhvr>
                                      <p:tavLst>
                                        <p:tav tm="0">
                                          <p:val>
                                            <p:strVal val="#ppt_x"/>
                                          </p:val>
                                        </p:tav>
                                        <p:tav tm="100000">
                                          <p:val>
                                            <p:strVal val="#ppt_x"/>
                                          </p:val>
                                        </p:tav>
                                      </p:tavLst>
                                    </p:anim>
                                    <p:anim calcmode="lin" valueType="num">
                                      <p:cBhvr>
                                        <p:cTn id="165" dur="1000" fill="hold"/>
                                        <p:tgtEl>
                                          <p:spTgt spid="51"/>
                                        </p:tgtEl>
                                        <p:attrNameLst>
                                          <p:attrName>ppt_y</p:attrName>
                                        </p:attrNameLst>
                                      </p:cBhvr>
                                      <p:tavLst>
                                        <p:tav tm="0">
                                          <p:val>
                                            <p:strVal val="#ppt_y-.1"/>
                                          </p:val>
                                        </p:tav>
                                        <p:tav tm="100000">
                                          <p:val>
                                            <p:strVal val="#ppt_y"/>
                                          </p:val>
                                        </p:tav>
                                      </p:tavLst>
                                    </p:anim>
                                  </p:childTnLst>
                                </p:cTn>
                              </p:par>
                              <p:par>
                                <p:cTn id="166" presetID="47" presetClass="entr" presetSubtype="0" fill="hold" grpId="0" nodeType="withEffect">
                                  <p:stCondLst>
                                    <p:cond delay="0"/>
                                  </p:stCondLst>
                                  <p:childTnLst>
                                    <p:set>
                                      <p:cBhvr>
                                        <p:cTn id="167" dur="1" fill="hold">
                                          <p:stCondLst>
                                            <p:cond delay="0"/>
                                          </p:stCondLst>
                                        </p:cTn>
                                        <p:tgtEl>
                                          <p:spTgt spid="50"/>
                                        </p:tgtEl>
                                        <p:attrNameLst>
                                          <p:attrName>style.visibility</p:attrName>
                                        </p:attrNameLst>
                                      </p:cBhvr>
                                      <p:to>
                                        <p:strVal val="visible"/>
                                      </p:to>
                                    </p:set>
                                    <p:animEffect transition="in" filter="fade">
                                      <p:cBhvr>
                                        <p:cTn id="168" dur="1000"/>
                                        <p:tgtEl>
                                          <p:spTgt spid="50"/>
                                        </p:tgtEl>
                                      </p:cBhvr>
                                    </p:animEffect>
                                    <p:anim calcmode="lin" valueType="num">
                                      <p:cBhvr>
                                        <p:cTn id="169" dur="1000" fill="hold"/>
                                        <p:tgtEl>
                                          <p:spTgt spid="50"/>
                                        </p:tgtEl>
                                        <p:attrNameLst>
                                          <p:attrName>ppt_x</p:attrName>
                                        </p:attrNameLst>
                                      </p:cBhvr>
                                      <p:tavLst>
                                        <p:tav tm="0">
                                          <p:val>
                                            <p:strVal val="#ppt_x"/>
                                          </p:val>
                                        </p:tav>
                                        <p:tav tm="100000">
                                          <p:val>
                                            <p:strVal val="#ppt_x"/>
                                          </p:val>
                                        </p:tav>
                                      </p:tavLst>
                                    </p:anim>
                                    <p:anim calcmode="lin" valueType="num">
                                      <p:cBhvr>
                                        <p:cTn id="170" dur="1000" fill="hold"/>
                                        <p:tgtEl>
                                          <p:spTgt spid="50"/>
                                        </p:tgtEl>
                                        <p:attrNameLst>
                                          <p:attrName>ppt_y</p:attrName>
                                        </p:attrNameLst>
                                      </p:cBhvr>
                                      <p:tavLst>
                                        <p:tav tm="0">
                                          <p:val>
                                            <p:strVal val="#ppt_y-.1"/>
                                          </p:val>
                                        </p:tav>
                                        <p:tav tm="100000">
                                          <p:val>
                                            <p:strVal val="#ppt_y"/>
                                          </p:val>
                                        </p:tav>
                                      </p:tavLst>
                                    </p:anim>
                                  </p:childTnLst>
                                </p:cTn>
                              </p:par>
                              <p:par>
                                <p:cTn id="171" presetID="22" presetClass="entr" presetSubtype="4" fill="hold" grpId="0" nodeType="withEffect">
                                  <p:stCondLst>
                                    <p:cond delay="0"/>
                                  </p:stCondLst>
                                  <p:childTnLst>
                                    <p:set>
                                      <p:cBhvr>
                                        <p:cTn id="172" dur="1" fill="hold">
                                          <p:stCondLst>
                                            <p:cond delay="0"/>
                                          </p:stCondLst>
                                        </p:cTn>
                                        <p:tgtEl>
                                          <p:spTgt spid="28"/>
                                        </p:tgtEl>
                                        <p:attrNameLst>
                                          <p:attrName>style.visibility</p:attrName>
                                        </p:attrNameLst>
                                      </p:cBhvr>
                                      <p:to>
                                        <p:strVal val="visible"/>
                                      </p:to>
                                    </p:set>
                                    <p:animEffect transition="in" filter="wipe(down)">
                                      <p:cBhvr>
                                        <p:cTn id="173" dur="500"/>
                                        <p:tgtEl>
                                          <p:spTgt spid="28"/>
                                        </p:tgtEl>
                                      </p:cBhvr>
                                    </p:animEffect>
                                  </p:childTnLst>
                                </p:cTn>
                              </p:par>
                              <p:par>
                                <p:cTn id="174" presetID="22" presetClass="entr" presetSubtype="4" fill="hold" grpId="0" nodeType="withEffect">
                                  <p:stCondLst>
                                    <p:cond delay="200"/>
                                  </p:stCondLst>
                                  <p:childTnLst>
                                    <p:set>
                                      <p:cBhvr>
                                        <p:cTn id="175" dur="1" fill="hold">
                                          <p:stCondLst>
                                            <p:cond delay="0"/>
                                          </p:stCondLst>
                                        </p:cTn>
                                        <p:tgtEl>
                                          <p:spTgt spid="29"/>
                                        </p:tgtEl>
                                        <p:attrNameLst>
                                          <p:attrName>style.visibility</p:attrName>
                                        </p:attrNameLst>
                                      </p:cBhvr>
                                      <p:to>
                                        <p:strVal val="visible"/>
                                      </p:to>
                                    </p:set>
                                    <p:animEffect transition="in" filter="wipe(down)">
                                      <p:cBhvr>
                                        <p:cTn id="176" dur="500"/>
                                        <p:tgtEl>
                                          <p:spTgt spid="29"/>
                                        </p:tgtEl>
                                      </p:cBhvr>
                                    </p:animEffect>
                                  </p:childTnLst>
                                </p:cTn>
                              </p:par>
                              <p:par>
                                <p:cTn id="177" presetID="22" presetClass="entr" presetSubtype="4" fill="hold" grpId="0" nodeType="withEffect">
                                  <p:stCondLst>
                                    <p:cond delay="400"/>
                                  </p:stCondLst>
                                  <p:childTnLst>
                                    <p:set>
                                      <p:cBhvr>
                                        <p:cTn id="178" dur="1" fill="hold">
                                          <p:stCondLst>
                                            <p:cond delay="0"/>
                                          </p:stCondLst>
                                        </p:cTn>
                                        <p:tgtEl>
                                          <p:spTgt spid="30"/>
                                        </p:tgtEl>
                                        <p:attrNameLst>
                                          <p:attrName>style.visibility</p:attrName>
                                        </p:attrNameLst>
                                      </p:cBhvr>
                                      <p:to>
                                        <p:strVal val="visible"/>
                                      </p:to>
                                    </p:set>
                                    <p:animEffect transition="in" filter="wipe(down)">
                                      <p:cBhvr>
                                        <p:cTn id="179" dur="500"/>
                                        <p:tgtEl>
                                          <p:spTgt spid="30"/>
                                        </p:tgtEl>
                                      </p:cBhvr>
                                    </p:animEffect>
                                  </p:childTnLst>
                                </p:cTn>
                              </p:par>
                              <p:par>
                                <p:cTn id="180" presetID="22" presetClass="entr" presetSubtype="4" fill="hold" grpId="0" nodeType="withEffect">
                                  <p:stCondLst>
                                    <p:cond delay="600"/>
                                  </p:stCondLst>
                                  <p:childTnLst>
                                    <p:set>
                                      <p:cBhvr>
                                        <p:cTn id="181" dur="1" fill="hold">
                                          <p:stCondLst>
                                            <p:cond delay="0"/>
                                          </p:stCondLst>
                                        </p:cTn>
                                        <p:tgtEl>
                                          <p:spTgt spid="31"/>
                                        </p:tgtEl>
                                        <p:attrNameLst>
                                          <p:attrName>style.visibility</p:attrName>
                                        </p:attrNameLst>
                                      </p:cBhvr>
                                      <p:to>
                                        <p:strVal val="visible"/>
                                      </p:to>
                                    </p:set>
                                    <p:animEffect transition="in" filter="wipe(down)">
                                      <p:cBhvr>
                                        <p:cTn id="182" dur="500"/>
                                        <p:tgtEl>
                                          <p:spTgt spid="31"/>
                                        </p:tgtEl>
                                      </p:cBhvr>
                                    </p:animEffect>
                                  </p:childTnLst>
                                </p:cTn>
                              </p:par>
                            </p:childTnLst>
                          </p:cTn>
                        </p:par>
                        <p:par>
                          <p:cTn id="183" fill="hold">
                            <p:stCondLst>
                              <p:cond delay="8400"/>
                            </p:stCondLst>
                            <p:childTnLst>
                              <p:par>
                                <p:cTn id="184" presetID="22" presetClass="entr" presetSubtype="4" fill="hold" grpId="0" nodeType="afterEffect">
                                  <p:stCondLst>
                                    <p:cond delay="0"/>
                                  </p:stCondLst>
                                  <p:childTnLst>
                                    <p:set>
                                      <p:cBhvr>
                                        <p:cTn id="185" dur="1" fill="hold">
                                          <p:stCondLst>
                                            <p:cond delay="0"/>
                                          </p:stCondLst>
                                        </p:cTn>
                                        <p:tgtEl>
                                          <p:spTgt spid="35"/>
                                        </p:tgtEl>
                                        <p:attrNameLst>
                                          <p:attrName>style.visibility</p:attrName>
                                        </p:attrNameLst>
                                      </p:cBhvr>
                                      <p:to>
                                        <p:strVal val="visible"/>
                                      </p:to>
                                    </p:set>
                                    <p:animEffect transition="in" filter="wipe(down)">
                                      <p:cBhvr>
                                        <p:cTn id="186" dur="500"/>
                                        <p:tgtEl>
                                          <p:spTgt spid="35"/>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34"/>
                                        </p:tgtEl>
                                        <p:attrNameLst>
                                          <p:attrName>style.visibility</p:attrName>
                                        </p:attrNameLst>
                                      </p:cBhvr>
                                      <p:to>
                                        <p:strVal val="visible"/>
                                      </p:to>
                                    </p:set>
                                    <p:animEffect transition="in" filter="wipe(down)">
                                      <p:cBhvr>
                                        <p:cTn id="189" dur="500"/>
                                        <p:tgtEl>
                                          <p:spTgt spid="34"/>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33"/>
                                        </p:tgtEl>
                                        <p:attrNameLst>
                                          <p:attrName>style.visibility</p:attrName>
                                        </p:attrNameLst>
                                      </p:cBhvr>
                                      <p:to>
                                        <p:strVal val="visible"/>
                                      </p:to>
                                    </p:set>
                                    <p:animEffect transition="in" filter="wipe(down)">
                                      <p:cBhvr>
                                        <p:cTn id="192" dur="500"/>
                                        <p:tgtEl>
                                          <p:spTgt spid="33"/>
                                        </p:tgtEl>
                                      </p:cBhvr>
                                    </p:animEffect>
                                  </p:childTnLst>
                                </p:cTn>
                              </p:par>
                              <p:par>
                                <p:cTn id="193" presetID="22" presetClass="entr" presetSubtype="4" fill="hold" grpId="0" nodeType="withEffect">
                                  <p:stCondLst>
                                    <p:cond delay="0"/>
                                  </p:stCondLst>
                                  <p:childTnLst>
                                    <p:set>
                                      <p:cBhvr>
                                        <p:cTn id="194" dur="1" fill="hold">
                                          <p:stCondLst>
                                            <p:cond delay="0"/>
                                          </p:stCondLst>
                                        </p:cTn>
                                        <p:tgtEl>
                                          <p:spTgt spid="32"/>
                                        </p:tgtEl>
                                        <p:attrNameLst>
                                          <p:attrName>style.visibility</p:attrName>
                                        </p:attrNameLst>
                                      </p:cBhvr>
                                      <p:to>
                                        <p:strVal val="visible"/>
                                      </p:to>
                                    </p:set>
                                    <p:animEffect transition="in" filter="wipe(down)">
                                      <p:cBhvr>
                                        <p:cTn id="195" dur="500"/>
                                        <p:tgtEl>
                                          <p:spTgt spid="32"/>
                                        </p:tgtEl>
                                      </p:cBhvr>
                                    </p:animEffect>
                                  </p:childTnLst>
                                </p:cTn>
                              </p:par>
                            </p:childTnLst>
                          </p:cTn>
                        </p:par>
                        <p:par>
                          <p:cTn id="196" fill="hold">
                            <p:stCondLst>
                              <p:cond delay="8900"/>
                            </p:stCondLst>
                            <p:childTnLst>
                              <p:par>
                                <p:cTn id="197" presetID="10" presetClass="entr" presetSubtype="0" fill="hold" grpId="0" nodeType="afterEffect">
                                  <p:stCondLst>
                                    <p:cond delay="0"/>
                                  </p:stCondLst>
                                  <p:childTnLst>
                                    <p:set>
                                      <p:cBhvr>
                                        <p:cTn id="198" dur="1" fill="hold">
                                          <p:stCondLst>
                                            <p:cond delay="0"/>
                                          </p:stCondLst>
                                        </p:cTn>
                                        <p:tgtEl>
                                          <p:spTgt spid="53"/>
                                        </p:tgtEl>
                                        <p:attrNameLst>
                                          <p:attrName>style.visibility</p:attrName>
                                        </p:attrNameLst>
                                      </p:cBhvr>
                                      <p:to>
                                        <p:strVal val="visible"/>
                                      </p:to>
                                    </p:set>
                                    <p:animEffect transition="in" filter="fade">
                                      <p:cBhvr>
                                        <p:cTn id="19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 grpId="0"/>
      <p:bldP spid="3" grpId="0" animBg="1"/>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en-US" altLang="zh-CN" sz="1800" b="1" dirty="0" smtClean="0">
                <a:latin typeface="+mj-ea"/>
              </a:rPr>
              <a:t>2016</a:t>
            </a:r>
            <a:r>
              <a:rPr lang="zh-CN" altLang="en-US" sz="1800" b="1" dirty="0" smtClean="0">
                <a:latin typeface="+mj-ea"/>
              </a:rPr>
              <a:t>年</a:t>
            </a:r>
            <a:r>
              <a:rPr lang="zh-CN" altLang="en-US" sz="1800" b="1" dirty="0" smtClean="0"/>
              <a:t>工作目标</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椭圆 1"/>
          <p:cNvSpPr>
            <a:spLocks noChangeArrowheads="1"/>
          </p:cNvSpPr>
          <p:nvPr/>
        </p:nvSpPr>
        <p:spPr bwMode="auto">
          <a:xfrm>
            <a:off x="1008063" y="1347614"/>
            <a:ext cx="1751012" cy="18716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4" name="椭圆 1"/>
          <p:cNvSpPr>
            <a:spLocks noChangeArrowheads="1"/>
          </p:cNvSpPr>
          <p:nvPr/>
        </p:nvSpPr>
        <p:spPr bwMode="auto">
          <a:xfrm>
            <a:off x="2759075" y="1363489"/>
            <a:ext cx="1752600" cy="18716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5" name="TextBox 14"/>
          <p:cNvSpPr>
            <a:spLocks noChangeArrowheads="1"/>
          </p:cNvSpPr>
          <p:nvPr/>
        </p:nvSpPr>
        <p:spPr bwMode="auto">
          <a:xfrm>
            <a:off x="1619250" y="1358726"/>
            <a:ext cx="6985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chemeClr val="accent1"/>
                </a:solidFill>
                <a:latin typeface="+mj-ea"/>
                <a:ea typeface="+mj-ea"/>
                <a:sym typeface="方正兰亭粗黑_GBK" charset="-122"/>
              </a:rPr>
              <a:t>01</a:t>
            </a:r>
          </a:p>
        </p:txBody>
      </p:sp>
      <p:sp>
        <p:nvSpPr>
          <p:cNvPr id="7" name="TextBox 15"/>
          <p:cNvSpPr>
            <a:spLocks noChangeArrowheads="1"/>
          </p:cNvSpPr>
          <p:nvPr/>
        </p:nvSpPr>
        <p:spPr bwMode="auto">
          <a:xfrm>
            <a:off x="3275856" y="1358726"/>
            <a:ext cx="7143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chemeClr val="accent1"/>
                </a:solidFill>
                <a:latin typeface="+mj-ea"/>
                <a:ea typeface="+mj-ea"/>
                <a:sym typeface="方正兰亭粗黑_GBK" charset="-122"/>
              </a:rPr>
              <a:t>02</a:t>
            </a:r>
          </a:p>
        </p:txBody>
      </p:sp>
      <p:sp>
        <p:nvSpPr>
          <p:cNvPr id="8" name="直接连接符 18"/>
          <p:cNvSpPr>
            <a:spLocks noChangeShapeType="1"/>
          </p:cNvSpPr>
          <p:nvPr/>
        </p:nvSpPr>
        <p:spPr bwMode="auto">
          <a:xfrm>
            <a:off x="1223963" y="1942926"/>
            <a:ext cx="1285875" cy="1588"/>
          </a:xfrm>
          <a:prstGeom prst="line">
            <a:avLst/>
          </a:prstGeom>
          <a:noFill/>
          <a:ln w="9525" cap="flat" cmpd="sng">
            <a:solidFill>
              <a:schemeClr val="bg1"/>
            </a:solidFill>
            <a:prstDash val="dash"/>
            <a:bevel/>
            <a:headEnd/>
            <a:tailEnd/>
          </a:ln>
          <a:extLst>
            <a:ext uri="{909E8E84-426E-40dd-AFC4-6F175D3DCCD1}">
              <a14:hiddenFill xmlns="" xmlns:a14="http://schemas.microsoft.com/office/drawing/2010/main">
                <a:noFill/>
              </a14:hiddenFill>
            </a:ext>
          </a:extLst>
        </p:spPr>
        <p:txBody>
          <a:bodyPr/>
          <a:lstStyle/>
          <a:p>
            <a:endParaRPr lang="zh-CN" altLang="en-US">
              <a:latin typeface="+mj-ea"/>
              <a:ea typeface="+mj-ea"/>
            </a:endParaRPr>
          </a:p>
        </p:txBody>
      </p:sp>
      <p:sp>
        <p:nvSpPr>
          <p:cNvPr id="9" name="直接连接符 19"/>
          <p:cNvSpPr>
            <a:spLocks noChangeShapeType="1"/>
          </p:cNvSpPr>
          <p:nvPr/>
        </p:nvSpPr>
        <p:spPr bwMode="auto">
          <a:xfrm>
            <a:off x="2992438" y="1942926"/>
            <a:ext cx="1285875" cy="1588"/>
          </a:xfrm>
          <a:prstGeom prst="line">
            <a:avLst/>
          </a:prstGeom>
          <a:noFill/>
          <a:ln w="9525" cap="flat" cmpd="sng">
            <a:solidFill>
              <a:schemeClr val="bg1"/>
            </a:solidFill>
            <a:prstDash val="dash"/>
            <a:bevel/>
            <a:headEnd/>
            <a:tailEnd/>
          </a:ln>
          <a:extLst>
            <a:ext uri="{909E8E84-426E-40dd-AFC4-6F175D3DCCD1}">
              <a14:hiddenFill xmlns="" xmlns:a14="http://schemas.microsoft.com/office/drawing/2010/main">
                <a:noFill/>
              </a14:hiddenFill>
            </a:ext>
          </a:extLst>
        </p:spPr>
        <p:txBody>
          <a:bodyPr/>
          <a:lstStyle/>
          <a:p>
            <a:endParaRPr lang="zh-CN" altLang="en-US">
              <a:latin typeface="+mj-ea"/>
              <a:ea typeface="+mj-ea"/>
            </a:endParaRPr>
          </a:p>
        </p:txBody>
      </p:sp>
      <p:sp>
        <p:nvSpPr>
          <p:cNvPr id="10" name="TextBox 22"/>
          <p:cNvSpPr>
            <a:spLocks noChangeArrowheads="1"/>
          </p:cNvSpPr>
          <p:nvPr/>
        </p:nvSpPr>
        <p:spPr bwMode="auto">
          <a:xfrm>
            <a:off x="1074738" y="2060401"/>
            <a:ext cx="1747837" cy="419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a:solidFill>
                  <a:schemeClr val="tx1">
                    <a:lumMod val="85000"/>
                    <a:lumOff val="15000"/>
                  </a:schemeClr>
                </a:solidFill>
                <a:latin typeface="+mj-ea"/>
                <a:ea typeface="+mj-ea"/>
                <a:sym typeface="微软雅黑" pitchFamily="34" charset="-122"/>
              </a:rPr>
              <a:t>点此输入标题</a:t>
            </a:r>
          </a:p>
        </p:txBody>
      </p:sp>
      <p:sp>
        <p:nvSpPr>
          <p:cNvPr id="11" name="TextBox 23"/>
          <p:cNvSpPr>
            <a:spLocks noChangeArrowheads="1"/>
          </p:cNvSpPr>
          <p:nvPr/>
        </p:nvSpPr>
        <p:spPr bwMode="auto">
          <a:xfrm>
            <a:off x="1096963" y="2406476"/>
            <a:ext cx="1747837"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400">
                <a:solidFill>
                  <a:schemeClr val="tx1">
                    <a:lumMod val="85000"/>
                    <a:lumOff val="15000"/>
                  </a:schemeClr>
                </a:solidFill>
                <a:latin typeface="+mj-ea"/>
                <a:ea typeface="+mj-ea"/>
                <a:sym typeface="微软雅黑" pitchFamily="34" charset="-122"/>
              </a:rPr>
              <a:t>点此输入文字</a:t>
            </a:r>
          </a:p>
        </p:txBody>
      </p:sp>
      <p:sp>
        <p:nvSpPr>
          <p:cNvPr id="12" name="TextBox 24"/>
          <p:cNvSpPr>
            <a:spLocks noChangeArrowheads="1"/>
          </p:cNvSpPr>
          <p:nvPr/>
        </p:nvSpPr>
        <p:spPr bwMode="auto">
          <a:xfrm>
            <a:off x="2847975" y="2060401"/>
            <a:ext cx="1746250" cy="419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a:solidFill>
                  <a:schemeClr val="tx1">
                    <a:lumMod val="85000"/>
                    <a:lumOff val="15000"/>
                  </a:schemeClr>
                </a:solidFill>
                <a:latin typeface="+mj-ea"/>
                <a:ea typeface="+mj-ea"/>
                <a:sym typeface="微软雅黑" pitchFamily="34" charset="-122"/>
              </a:rPr>
              <a:t>点此输入标题</a:t>
            </a:r>
          </a:p>
        </p:txBody>
      </p:sp>
      <p:sp>
        <p:nvSpPr>
          <p:cNvPr id="13" name="TextBox 25"/>
          <p:cNvSpPr>
            <a:spLocks noChangeArrowheads="1"/>
          </p:cNvSpPr>
          <p:nvPr/>
        </p:nvSpPr>
        <p:spPr bwMode="auto">
          <a:xfrm>
            <a:off x="2870200" y="2406476"/>
            <a:ext cx="1746250"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400">
                <a:solidFill>
                  <a:schemeClr val="tx1">
                    <a:lumMod val="85000"/>
                    <a:lumOff val="15000"/>
                  </a:schemeClr>
                </a:solidFill>
                <a:latin typeface="+mj-ea"/>
                <a:ea typeface="+mj-ea"/>
                <a:sym typeface="微软雅黑" pitchFamily="34" charset="-122"/>
              </a:rPr>
              <a:t>点此输入文字</a:t>
            </a:r>
          </a:p>
        </p:txBody>
      </p:sp>
      <p:grpSp>
        <p:nvGrpSpPr>
          <p:cNvPr id="14" name="Group 22"/>
          <p:cNvGrpSpPr>
            <a:grpSpLocks/>
          </p:cNvGrpSpPr>
          <p:nvPr/>
        </p:nvGrpSpPr>
        <p:grpSpPr bwMode="auto">
          <a:xfrm>
            <a:off x="1077541" y="3887386"/>
            <a:ext cx="993730" cy="377429"/>
            <a:chOff x="0" y="0"/>
            <a:chExt cx="1323127" cy="504056"/>
          </a:xfrm>
        </p:grpSpPr>
        <p:sp>
          <p:nvSpPr>
            <p:cNvPr id="15" name="矩形 46"/>
            <p:cNvSpPr>
              <a:spLocks noChangeArrowheads="1"/>
            </p:cNvSpPr>
            <p:nvPr/>
          </p:nvSpPr>
          <p:spPr bwMode="auto">
            <a:xfrm>
              <a:off x="0" y="0"/>
              <a:ext cx="1323127" cy="504056"/>
            </a:xfrm>
            <a:prstGeom prst="rect">
              <a:avLst/>
            </a:pr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16" name="文本框 47"/>
            <p:cNvSpPr>
              <a:spLocks noChangeArrowheads="1"/>
            </p:cNvSpPr>
            <p:nvPr/>
          </p:nvSpPr>
          <p:spPr bwMode="auto">
            <a:xfrm>
              <a:off x="49322" y="36233"/>
              <a:ext cx="1271353" cy="431586"/>
            </a:xfrm>
            <a:prstGeom prst="rect">
              <a:avLst/>
            </a:prstGeom>
            <a:noFill/>
            <a:ln w="12700" cmpd="sng">
              <a:noFill/>
              <a:miter lim="800000"/>
              <a:headEnd/>
              <a:tailEnd/>
            </a:ln>
            <a:extLst/>
          </p:spPr>
          <p:txBody>
            <a:bodyPr anchor="ctr"/>
            <a:lstStyle/>
            <a:p>
              <a:r>
                <a:rPr lang="zh-CN" altLang="en-US" sz="1400" dirty="0">
                  <a:sym typeface="方正兰亭细黑_GBK" charset="-122"/>
                </a:rPr>
                <a:t>填加标题</a:t>
              </a:r>
            </a:p>
          </p:txBody>
        </p:sp>
      </p:grpSp>
      <p:sp>
        <p:nvSpPr>
          <p:cNvPr id="17" name="矩形 60"/>
          <p:cNvSpPr>
            <a:spLocks noChangeArrowheads="1"/>
          </p:cNvSpPr>
          <p:nvPr/>
        </p:nvSpPr>
        <p:spPr bwMode="auto">
          <a:xfrm>
            <a:off x="2123728" y="3850075"/>
            <a:ext cx="6318746" cy="469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000" dirty="0">
                <a:latin typeface="微软雅黑" pitchFamily="34" charset="-122"/>
              </a:rPr>
              <a:t>单击此处添加文本单击此处添加</a:t>
            </a:r>
            <a:r>
              <a:rPr lang="zh-CN" altLang="en-US" sz="1000" dirty="0" smtClean="0">
                <a:latin typeface="微软雅黑" pitchFamily="34" charset="-122"/>
              </a:rPr>
              <a:t>文本单击此处</a:t>
            </a:r>
            <a:r>
              <a:rPr lang="zh-CN" altLang="en-US" sz="1000" dirty="0">
                <a:latin typeface="微软雅黑" pitchFamily="34" charset="-122"/>
              </a:rPr>
              <a:t>添加文本单击此处添加</a:t>
            </a:r>
            <a:r>
              <a:rPr lang="zh-CN" altLang="en-US" sz="1000" dirty="0" smtClean="0">
                <a:latin typeface="微软雅黑" pitchFamily="34" charset="-122"/>
              </a:rPr>
              <a:t>文本</a:t>
            </a:r>
            <a:r>
              <a:rPr lang="zh-CN" altLang="en-US" sz="1000" dirty="0">
                <a:latin typeface="微软雅黑" pitchFamily="34" charset="-122"/>
              </a:rPr>
              <a:t>单击此处添加文本单击此处</a:t>
            </a:r>
            <a:r>
              <a:rPr lang="zh-CN" altLang="en-US" sz="1000" dirty="0" smtClean="0">
                <a:latin typeface="微软雅黑" pitchFamily="34" charset="-122"/>
              </a:rPr>
              <a:t>添加</a:t>
            </a:r>
            <a:endParaRPr lang="en-US" altLang="zh-CN" sz="1000" dirty="0" smtClean="0">
              <a:latin typeface="微软雅黑" pitchFamily="34" charset="-122"/>
            </a:endParaRPr>
          </a:p>
          <a:p>
            <a:pPr>
              <a:lnSpc>
                <a:spcPct val="130000"/>
              </a:lnSpc>
            </a:pPr>
            <a:r>
              <a:rPr lang="zh-CN" altLang="en-US" sz="1000" dirty="0" smtClean="0">
                <a:latin typeface="微软雅黑" pitchFamily="34" charset="-122"/>
              </a:rPr>
              <a:t>单击</a:t>
            </a:r>
            <a:r>
              <a:rPr lang="zh-CN" altLang="en-US" sz="1000" dirty="0">
                <a:latin typeface="微软雅黑" pitchFamily="34" charset="-122"/>
              </a:rPr>
              <a:t>此处添加文本单击此处添加文本单击此处添加文本单击此处添加文本单击此处添加</a:t>
            </a:r>
            <a:r>
              <a:rPr lang="zh-CN" altLang="en-US" sz="1000" dirty="0" smtClean="0">
                <a:latin typeface="微软雅黑" pitchFamily="34" charset="-122"/>
              </a:rPr>
              <a:t>文本</a:t>
            </a:r>
            <a:endParaRPr lang="en-US" altLang="zh-CN" sz="1000" dirty="0">
              <a:latin typeface="微软雅黑" pitchFamily="34" charset="-122"/>
            </a:endParaRPr>
          </a:p>
        </p:txBody>
      </p:sp>
      <p:sp>
        <p:nvSpPr>
          <p:cNvPr id="18" name="椭圆 1"/>
          <p:cNvSpPr>
            <a:spLocks noChangeArrowheads="1"/>
          </p:cNvSpPr>
          <p:nvPr/>
        </p:nvSpPr>
        <p:spPr bwMode="auto">
          <a:xfrm>
            <a:off x="4511675" y="1363489"/>
            <a:ext cx="1751013" cy="18716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19" name="TextBox 16"/>
          <p:cNvSpPr>
            <a:spLocks noChangeArrowheads="1"/>
          </p:cNvSpPr>
          <p:nvPr/>
        </p:nvSpPr>
        <p:spPr bwMode="auto">
          <a:xfrm>
            <a:off x="5111750" y="1358726"/>
            <a:ext cx="7159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chemeClr val="accent1"/>
                </a:solidFill>
                <a:latin typeface="+mj-ea"/>
                <a:ea typeface="+mj-ea"/>
                <a:sym typeface="方正兰亭粗黑_GBK" charset="-122"/>
              </a:rPr>
              <a:t>03</a:t>
            </a:r>
          </a:p>
        </p:txBody>
      </p:sp>
      <p:sp>
        <p:nvSpPr>
          <p:cNvPr id="20" name="直接连接符 20"/>
          <p:cNvSpPr>
            <a:spLocks noChangeShapeType="1"/>
          </p:cNvSpPr>
          <p:nvPr/>
        </p:nvSpPr>
        <p:spPr bwMode="auto">
          <a:xfrm>
            <a:off x="4743450" y="1942926"/>
            <a:ext cx="1285875" cy="1588"/>
          </a:xfrm>
          <a:prstGeom prst="line">
            <a:avLst/>
          </a:prstGeom>
          <a:noFill/>
          <a:ln w="9525" cap="flat" cmpd="sng">
            <a:solidFill>
              <a:schemeClr val="bg1"/>
            </a:solidFill>
            <a:prstDash val="dash"/>
            <a:bevel/>
            <a:headEnd/>
            <a:tailEnd/>
          </a:ln>
          <a:extLst>
            <a:ext uri="{909E8E84-426E-40dd-AFC4-6F175D3DCCD1}">
              <a14:hiddenFill xmlns="" xmlns:a14="http://schemas.microsoft.com/office/drawing/2010/main">
                <a:noFill/>
              </a14:hiddenFill>
            </a:ext>
          </a:extLst>
        </p:spPr>
        <p:txBody>
          <a:bodyPr/>
          <a:lstStyle/>
          <a:p>
            <a:endParaRPr lang="zh-CN" altLang="en-US">
              <a:latin typeface="+mj-ea"/>
              <a:ea typeface="+mj-ea"/>
            </a:endParaRPr>
          </a:p>
        </p:txBody>
      </p:sp>
      <p:sp>
        <p:nvSpPr>
          <p:cNvPr id="21" name="TextBox 26"/>
          <p:cNvSpPr>
            <a:spLocks noChangeArrowheads="1"/>
          </p:cNvSpPr>
          <p:nvPr/>
        </p:nvSpPr>
        <p:spPr bwMode="auto">
          <a:xfrm>
            <a:off x="4605338" y="2060401"/>
            <a:ext cx="1747837" cy="389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a:solidFill>
                  <a:schemeClr val="tx1">
                    <a:lumMod val="85000"/>
                    <a:lumOff val="15000"/>
                  </a:schemeClr>
                </a:solidFill>
                <a:latin typeface="+mj-ea"/>
                <a:ea typeface="+mj-ea"/>
                <a:sym typeface="微软雅黑" pitchFamily="34" charset="-122"/>
              </a:rPr>
              <a:t>点此输入标题</a:t>
            </a:r>
          </a:p>
        </p:txBody>
      </p:sp>
      <p:sp>
        <p:nvSpPr>
          <p:cNvPr id="22" name="TextBox 27"/>
          <p:cNvSpPr>
            <a:spLocks noChangeArrowheads="1"/>
          </p:cNvSpPr>
          <p:nvPr/>
        </p:nvSpPr>
        <p:spPr bwMode="auto">
          <a:xfrm>
            <a:off x="4627563" y="2406476"/>
            <a:ext cx="1746250"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400">
                <a:solidFill>
                  <a:schemeClr val="tx1">
                    <a:lumMod val="85000"/>
                    <a:lumOff val="15000"/>
                  </a:schemeClr>
                </a:solidFill>
                <a:latin typeface="+mj-ea"/>
                <a:ea typeface="+mj-ea"/>
                <a:sym typeface="微软雅黑" pitchFamily="34" charset="-122"/>
              </a:rPr>
              <a:t>点此输入文字</a:t>
            </a:r>
          </a:p>
        </p:txBody>
      </p:sp>
      <p:sp>
        <p:nvSpPr>
          <p:cNvPr id="23" name="椭圆 11"/>
          <p:cNvSpPr>
            <a:spLocks noChangeArrowheads="1"/>
          </p:cNvSpPr>
          <p:nvPr/>
        </p:nvSpPr>
        <p:spPr bwMode="auto">
          <a:xfrm>
            <a:off x="6264275" y="1363489"/>
            <a:ext cx="1873250" cy="1871662"/>
          </a:xfrm>
          <a:prstGeom prst="ellipse">
            <a:avLst/>
          </a:prstGeom>
          <a:solidFill>
            <a:schemeClr val="accent1">
              <a:alpha val="24000"/>
            </a:schemeClr>
          </a:solidFill>
          <a:ln w="12700" cmpd="sng">
            <a:solidFill>
              <a:schemeClr val="accent1"/>
            </a:solidFill>
            <a:miter lim="800000"/>
            <a:headEnd/>
            <a:tailEnd/>
          </a:ln>
          <a:extLst/>
        </p:spPr>
        <p:txBody>
          <a:bodyPr anchor="ctr"/>
          <a:lstStyle/>
          <a:p>
            <a:endParaRPr lang="zh-CN" altLang="zh-CN">
              <a:sym typeface="宋体" pitchFamily="2" charset="-122"/>
            </a:endParaRPr>
          </a:p>
        </p:txBody>
      </p:sp>
      <p:sp>
        <p:nvSpPr>
          <p:cNvPr id="24" name="TextBox 17"/>
          <p:cNvSpPr>
            <a:spLocks noChangeArrowheads="1"/>
          </p:cNvSpPr>
          <p:nvPr/>
        </p:nvSpPr>
        <p:spPr bwMode="auto">
          <a:xfrm>
            <a:off x="6804248" y="1358726"/>
            <a:ext cx="69121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chemeClr val="accent1"/>
                </a:solidFill>
                <a:latin typeface="+mj-ea"/>
                <a:ea typeface="+mj-ea"/>
                <a:sym typeface="方正兰亭粗黑_GBK" charset="-122"/>
              </a:rPr>
              <a:t>04</a:t>
            </a:r>
          </a:p>
        </p:txBody>
      </p:sp>
      <p:sp>
        <p:nvSpPr>
          <p:cNvPr id="25" name="直接连接符 21"/>
          <p:cNvSpPr>
            <a:spLocks noChangeShapeType="1"/>
          </p:cNvSpPr>
          <p:nvPr/>
        </p:nvSpPr>
        <p:spPr bwMode="auto">
          <a:xfrm>
            <a:off x="6503988" y="1942926"/>
            <a:ext cx="1435100" cy="1588"/>
          </a:xfrm>
          <a:prstGeom prst="line">
            <a:avLst/>
          </a:prstGeom>
          <a:noFill/>
          <a:ln w="9525" cap="flat" cmpd="sng">
            <a:solidFill>
              <a:schemeClr val="bg1"/>
            </a:solidFill>
            <a:prstDash val="dash"/>
            <a:bevel/>
            <a:headEnd/>
            <a:tailEnd/>
          </a:ln>
          <a:extLst>
            <a:ext uri="{909E8E84-426E-40dd-AFC4-6F175D3DCCD1}">
              <a14:hiddenFill xmlns="" xmlns:a14="http://schemas.microsoft.com/office/drawing/2010/main">
                <a:noFill/>
              </a14:hiddenFill>
            </a:ext>
          </a:extLst>
        </p:spPr>
        <p:txBody>
          <a:bodyPr/>
          <a:lstStyle/>
          <a:p>
            <a:endParaRPr lang="zh-CN" altLang="en-US">
              <a:latin typeface="+mj-ea"/>
              <a:ea typeface="+mj-ea"/>
            </a:endParaRPr>
          </a:p>
        </p:txBody>
      </p:sp>
      <p:sp>
        <p:nvSpPr>
          <p:cNvPr id="26" name="TextBox 28"/>
          <p:cNvSpPr>
            <a:spLocks noChangeArrowheads="1"/>
          </p:cNvSpPr>
          <p:nvPr/>
        </p:nvSpPr>
        <p:spPr bwMode="auto">
          <a:xfrm>
            <a:off x="6407150" y="2088976"/>
            <a:ext cx="1746250" cy="419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a:solidFill>
                  <a:schemeClr val="tx1">
                    <a:lumMod val="85000"/>
                    <a:lumOff val="15000"/>
                  </a:schemeClr>
                </a:solidFill>
                <a:latin typeface="+mj-ea"/>
                <a:ea typeface="+mj-ea"/>
                <a:sym typeface="微软雅黑" pitchFamily="34" charset="-122"/>
              </a:rPr>
              <a:t>点此输入标题</a:t>
            </a:r>
          </a:p>
        </p:txBody>
      </p:sp>
      <p:sp>
        <p:nvSpPr>
          <p:cNvPr id="27" name="TextBox 29"/>
          <p:cNvSpPr>
            <a:spLocks noChangeArrowheads="1"/>
          </p:cNvSpPr>
          <p:nvPr/>
        </p:nvSpPr>
        <p:spPr bwMode="auto">
          <a:xfrm>
            <a:off x="6429375" y="2435051"/>
            <a:ext cx="1746250"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400">
                <a:solidFill>
                  <a:schemeClr val="tx1">
                    <a:lumMod val="85000"/>
                    <a:lumOff val="15000"/>
                  </a:schemeClr>
                </a:solidFill>
                <a:latin typeface="+mj-ea"/>
                <a:ea typeface="+mj-ea"/>
                <a:sym typeface="微软雅黑" pitchFamily="34" charset="-122"/>
              </a:rPr>
              <a:t>点此输入文字</a:t>
            </a:r>
          </a:p>
        </p:txBody>
      </p:sp>
      <p:cxnSp>
        <p:nvCxnSpPr>
          <p:cNvPr id="28" name="Straight Connector 42"/>
          <p:cNvCxnSpPr/>
          <p:nvPr/>
        </p:nvCxnSpPr>
        <p:spPr>
          <a:xfrm>
            <a:off x="899592" y="3651870"/>
            <a:ext cx="7492057" cy="0"/>
          </a:xfrm>
          <a:prstGeom prst="line">
            <a:avLst/>
          </a:prstGeom>
          <a:ln w="12700">
            <a:solidFill>
              <a:schemeClr val="bg1">
                <a:lumMod val="65000"/>
              </a:schemeClr>
            </a:solidFill>
            <a:prstDash val="sysDot"/>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9616624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50" fill="hold"/>
                                        <p:tgtEl>
                                          <p:spTgt spid="3"/>
                                        </p:tgtEl>
                                        <p:attrNameLst>
                                          <p:attrName>ppt_w</p:attrName>
                                        </p:attrNameLst>
                                      </p:cBhvr>
                                      <p:tavLst>
                                        <p:tav tm="0">
                                          <p:val>
                                            <p:strVal val="4*#ppt_w"/>
                                          </p:val>
                                        </p:tav>
                                        <p:tav tm="100000">
                                          <p:val>
                                            <p:strVal val="#ppt_w"/>
                                          </p:val>
                                        </p:tav>
                                      </p:tavLst>
                                    </p:anim>
                                    <p:anim calcmode="lin" valueType="num">
                                      <p:cBhvr>
                                        <p:cTn id="12" dur="250" fill="hold"/>
                                        <p:tgtEl>
                                          <p:spTgt spid="3"/>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strVal val="4*#ppt_w"/>
                                          </p:val>
                                        </p:tav>
                                        <p:tav tm="100000">
                                          <p:val>
                                            <p:strVal val="#ppt_w"/>
                                          </p:val>
                                        </p:tav>
                                      </p:tavLst>
                                    </p:anim>
                                    <p:anim calcmode="lin" valueType="num">
                                      <p:cBhvr>
                                        <p:cTn id="16" dur="250" fill="hold"/>
                                        <p:tgtEl>
                                          <p:spTgt spid="4"/>
                                        </p:tgtEl>
                                        <p:attrNameLst>
                                          <p:attrName>ppt_h</p:attrName>
                                        </p:attrNameLst>
                                      </p:cBhvr>
                                      <p:tavLst>
                                        <p:tav tm="0">
                                          <p:val>
                                            <p:strVal val="4*#ppt_h"/>
                                          </p:val>
                                        </p:tav>
                                        <p:tav tm="100000">
                                          <p:val>
                                            <p:strVal val="#ppt_h"/>
                                          </p:val>
                                        </p:tav>
                                      </p:tavLst>
                                    </p:anim>
                                  </p:childTnLst>
                                </p:cTn>
                              </p:par>
                              <p:par>
                                <p:cTn id="17" presetID="23" presetClass="entr" presetSubtype="32"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50" fill="hold"/>
                                        <p:tgtEl>
                                          <p:spTgt spid="18"/>
                                        </p:tgtEl>
                                        <p:attrNameLst>
                                          <p:attrName>ppt_w</p:attrName>
                                        </p:attrNameLst>
                                      </p:cBhvr>
                                      <p:tavLst>
                                        <p:tav tm="0">
                                          <p:val>
                                            <p:strVal val="4*#ppt_w"/>
                                          </p:val>
                                        </p:tav>
                                        <p:tav tm="100000">
                                          <p:val>
                                            <p:strVal val="#ppt_w"/>
                                          </p:val>
                                        </p:tav>
                                      </p:tavLst>
                                    </p:anim>
                                    <p:anim calcmode="lin" valueType="num">
                                      <p:cBhvr>
                                        <p:cTn id="20" dur="250" fill="hold"/>
                                        <p:tgtEl>
                                          <p:spTgt spid="18"/>
                                        </p:tgtEl>
                                        <p:attrNameLst>
                                          <p:attrName>ppt_h</p:attrName>
                                        </p:attrNameLst>
                                      </p:cBhvr>
                                      <p:tavLst>
                                        <p:tav tm="0">
                                          <p:val>
                                            <p:strVal val="4*#ppt_h"/>
                                          </p:val>
                                        </p:tav>
                                        <p:tav tm="100000">
                                          <p:val>
                                            <p:strVal val="#ppt_h"/>
                                          </p:val>
                                        </p:tav>
                                      </p:tavLst>
                                    </p:anim>
                                  </p:childTnLst>
                                </p:cTn>
                              </p:par>
                              <p:par>
                                <p:cTn id="21" presetID="23" presetClass="entr" presetSubtype="32" fill="hold" grpId="0" nodeType="withEffect">
                                  <p:stCondLst>
                                    <p:cond delay="750"/>
                                  </p:stCondLst>
                                  <p:childTnLst>
                                    <p:set>
                                      <p:cBhvr>
                                        <p:cTn id="22" dur="1" fill="hold">
                                          <p:stCondLst>
                                            <p:cond delay="0"/>
                                          </p:stCondLst>
                                        </p:cTn>
                                        <p:tgtEl>
                                          <p:spTgt spid="23"/>
                                        </p:tgtEl>
                                        <p:attrNameLst>
                                          <p:attrName>style.visibility</p:attrName>
                                        </p:attrNameLst>
                                      </p:cBhvr>
                                      <p:to>
                                        <p:strVal val="visible"/>
                                      </p:to>
                                    </p:set>
                                    <p:anim calcmode="lin" valueType="num">
                                      <p:cBhvr>
                                        <p:cTn id="23" dur="250" fill="hold"/>
                                        <p:tgtEl>
                                          <p:spTgt spid="23"/>
                                        </p:tgtEl>
                                        <p:attrNameLst>
                                          <p:attrName>ppt_w</p:attrName>
                                        </p:attrNameLst>
                                      </p:cBhvr>
                                      <p:tavLst>
                                        <p:tav tm="0">
                                          <p:val>
                                            <p:strVal val="4*#ppt_w"/>
                                          </p:val>
                                        </p:tav>
                                        <p:tav tm="100000">
                                          <p:val>
                                            <p:strVal val="#ppt_w"/>
                                          </p:val>
                                        </p:tav>
                                      </p:tavLst>
                                    </p:anim>
                                    <p:anim calcmode="lin" valueType="num">
                                      <p:cBhvr>
                                        <p:cTn id="24" dur="250" fill="hold"/>
                                        <p:tgtEl>
                                          <p:spTgt spid="23"/>
                                        </p:tgtEl>
                                        <p:attrNameLst>
                                          <p:attrName>ppt_h</p:attrName>
                                        </p:attrNameLst>
                                      </p:cBhvr>
                                      <p:tavLst>
                                        <p:tav tm="0">
                                          <p:val>
                                            <p:strVal val="4*#ppt_h"/>
                                          </p:val>
                                        </p:tav>
                                        <p:tav tm="100000">
                                          <p:val>
                                            <p:strVal val="#ppt_h"/>
                                          </p:val>
                                        </p:tav>
                                      </p:tavLst>
                                    </p:anim>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par>
                          <p:cTn id="51" fill="hold">
                            <p:stCondLst>
                              <p:cond delay="25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1"/>
                                        </p:tgtEl>
                                        <p:attrNameLst>
                                          <p:attrName>ppt_y</p:attrName>
                                        </p:attrNameLst>
                                      </p:cBhvr>
                                      <p:tavLst>
                                        <p:tav tm="0">
                                          <p:val>
                                            <p:strVal val="#ppt_y"/>
                                          </p:val>
                                        </p:tav>
                                        <p:tav tm="100000">
                                          <p:val>
                                            <p:strVal val="#ppt_y"/>
                                          </p:val>
                                        </p:tav>
                                      </p:tavLst>
                                    </p:anim>
                                    <p:anim calcmode="lin" valueType="num">
                                      <p:cBhvr>
                                        <p:cTn id="5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1"/>
                                        </p:tgtEl>
                                        <p:attrNameLst>
                                          <p:attrName>ppt_w</p:attrName>
                                        </p:attrNameLst>
                                      </p:cBhvr>
                                      <p:tavLst>
                                        <p:tav tm="0">
                                          <p:val>
                                            <p:strVal val="#ppt_w/10"/>
                                          </p:val>
                                        </p:tav>
                                        <p:tav tm="50000">
                                          <p:val>
                                            <p:strVal val="#ppt_w+.01"/>
                                          </p:val>
                                        </p:tav>
                                        <p:tav tm="100000">
                                          <p:val>
                                            <p:strVal val="#ppt_w"/>
                                          </p:val>
                                        </p:tav>
                                      </p:tavLst>
                                    </p:anim>
                                    <p:animEffect>
                                      <p:cBhvr>
                                        <p:cTn id="58" dur="500" tmFilter="0,0; .5, 1; 1, 1"/>
                                        <p:tgtEl>
                                          <p:spTgt spid="11"/>
                                        </p:tgtEl>
                                      </p:cBhvr>
                                    </p:animEffect>
                                  </p:childTnLst>
                                </p:cTn>
                              </p:par>
                              <p:par>
                                <p:cTn id="59" presetID="41" presetClass="entr" presetSubtype="0" fill="hold" grpId="0" nodeType="withEffect">
                                  <p:stCondLst>
                                    <p:cond delay="0"/>
                                  </p:stCondLst>
                                  <p:iterate type="lt">
                                    <p:tmPct val="10000"/>
                                  </p:iterate>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0"/>
                                        </p:tgtEl>
                                        <p:attrNameLst>
                                          <p:attrName>ppt_y</p:attrName>
                                        </p:attrNameLst>
                                      </p:cBhvr>
                                      <p:tavLst>
                                        <p:tav tm="0">
                                          <p:val>
                                            <p:strVal val="#ppt_y"/>
                                          </p:val>
                                        </p:tav>
                                        <p:tav tm="100000">
                                          <p:val>
                                            <p:strVal val="#ppt_y"/>
                                          </p:val>
                                        </p:tav>
                                      </p:tavLst>
                                    </p:anim>
                                    <p:anim calcmode="lin" valueType="num">
                                      <p:cBhvr>
                                        <p:cTn id="6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0"/>
                                        </p:tgtEl>
                                        <p:attrNameLst>
                                          <p:attrName>ppt_w</p:attrName>
                                        </p:attrNameLst>
                                      </p:cBhvr>
                                      <p:tavLst>
                                        <p:tav tm="0">
                                          <p:val>
                                            <p:strVal val="#ppt_w/10"/>
                                          </p:val>
                                        </p:tav>
                                        <p:tav tm="50000">
                                          <p:val>
                                            <p:strVal val="#ppt_w+.01"/>
                                          </p:val>
                                        </p:tav>
                                        <p:tav tm="100000">
                                          <p:val>
                                            <p:strVal val="#ppt_w"/>
                                          </p:val>
                                        </p:tav>
                                      </p:tavLst>
                                    </p:anim>
                                    <p:animEffect>
                                      <p:cBhvr>
                                        <p:cTn id="65" dur="500" tmFilter="0,0; .5, 1; 1, 1"/>
                                        <p:tgtEl>
                                          <p:spTgt spid="10"/>
                                        </p:tgtEl>
                                      </p:cBhvr>
                                    </p:animEffect>
                                  </p:childTnLst>
                                </p:cTn>
                              </p:par>
                            </p:childTnLst>
                          </p:cTn>
                        </p:par>
                        <p:par>
                          <p:cTn id="66" fill="hold">
                            <p:stCondLst>
                              <p:cond delay="3250"/>
                            </p:stCondLst>
                            <p:childTnLst>
                              <p:par>
                                <p:cTn id="67" presetID="41" presetClass="entr" presetSubtype="0" fill="hold" grpId="0" nodeType="afterEffect">
                                  <p:stCondLst>
                                    <p:cond delay="0"/>
                                  </p:stCondLst>
                                  <p:iterate type="lt">
                                    <p:tmPct val="10000"/>
                                  </p:iterate>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3"/>
                                        </p:tgtEl>
                                        <p:attrNameLst>
                                          <p:attrName>ppt_y</p:attrName>
                                        </p:attrNameLst>
                                      </p:cBhvr>
                                      <p:tavLst>
                                        <p:tav tm="0">
                                          <p:val>
                                            <p:strVal val="#ppt_y"/>
                                          </p:val>
                                        </p:tav>
                                        <p:tav tm="100000">
                                          <p:val>
                                            <p:strVal val="#ppt_y"/>
                                          </p:val>
                                        </p:tav>
                                      </p:tavLst>
                                    </p:anim>
                                    <p:anim calcmode="lin" valueType="num">
                                      <p:cBhvr>
                                        <p:cTn id="7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3"/>
                                        </p:tgtEl>
                                        <p:attrNameLst>
                                          <p:attrName>ppt_w</p:attrName>
                                        </p:attrNameLst>
                                      </p:cBhvr>
                                      <p:tavLst>
                                        <p:tav tm="0">
                                          <p:val>
                                            <p:strVal val="#ppt_w/10"/>
                                          </p:val>
                                        </p:tav>
                                        <p:tav tm="50000">
                                          <p:val>
                                            <p:strVal val="#ppt_w+.01"/>
                                          </p:val>
                                        </p:tav>
                                        <p:tav tm="100000">
                                          <p:val>
                                            <p:strVal val="#ppt_w"/>
                                          </p:val>
                                        </p:tav>
                                      </p:tavLst>
                                    </p:anim>
                                    <p:animEffect>
                                      <p:cBhvr>
                                        <p:cTn id="73" dur="500" tmFilter="0,0; .5, 1; 1, 1"/>
                                        <p:tgtEl>
                                          <p:spTgt spid="13"/>
                                        </p:tgtEl>
                                      </p:cBhvr>
                                    </p:animEffect>
                                  </p:childTnLst>
                                </p:cTn>
                              </p:par>
                              <p:par>
                                <p:cTn id="74" presetID="41" presetClass="entr" presetSubtype="0" fill="hold" grpId="0" nodeType="withEffect">
                                  <p:stCondLst>
                                    <p:cond delay="0"/>
                                  </p:stCondLst>
                                  <p:iterate type="lt">
                                    <p:tmPct val="10000"/>
                                  </p:iterate>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12"/>
                                        </p:tgtEl>
                                        <p:attrNameLst>
                                          <p:attrName>ppt_y</p:attrName>
                                        </p:attrNameLst>
                                      </p:cBhvr>
                                      <p:tavLst>
                                        <p:tav tm="0">
                                          <p:val>
                                            <p:strVal val="#ppt_y"/>
                                          </p:val>
                                        </p:tav>
                                        <p:tav tm="100000">
                                          <p:val>
                                            <p:strVal val="#ppt_y"/>
                                          </p:val>
                                        </p:tav>
                                      </p:tavLst>
                                    </p:anim>
                                    <p:anim calcmode="lin" valueType="num">
                                      <p:cBhvr>
                                        <p:cTn id="7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12"/>
                                        </p:tgtEl>
                                        <p:attrNameLst>
                                          <p:attrName>ppt_w</p:attrName>
                                        </p:attrNameLst>
                                      </p:cBhvr>
                                      <p:tavLst>
                                        <p:tav tm="0">
                                          <p:val>
                                            <p:strVal val="#ppt_w/10"/>
                                          </p:val>
                                        </p:tav>
                                        <p:tav tm="50000">
                                          <p:val>
                                            <p:strVal val="#ppt_w+.01"/>
                                          </p:val>
                                        </p:tav>
                                        <p:tav tm="100000">
                                          <p:val>
                                            <p:strVal val="#ppt_w"/>
                                          </p:val>
                                        </p:tav>
                                      </p:tavLst>
                                    </p:anim>
                                    <p:animEffect>
                                      <p:cBhvr>
                                        <p:cTn id="80" dur="500" tmFilter="0,0; .5, 1; 1, 1"/>
                                        <p:tgtEl>
                                          <p:spTgt spid="12"/>
                                        </p:tgtEl>
                                      </p:cBhvr>
                                    </p:animEffect>
                                  </p:childTnLst>
                                </p:cTn>
                              </p:par>
                            </p:childTnLst>
                          </p:cTn>
                        </p:par>
                        <p:par>
                          <p:cTn id="81" fill="hold">
                            <p:stCondLst>
                              <p:cond delay="4000"/>
                            </p:stCondLst>
                            <p:childTnLst>
                              <p:par>
                                <p:cTn id="82" presetID="41" presetClass="entr" presetSubtype="0" fill="hold" grpId="0" nodeType="afterEffect">
                                  <p:stCondLst>
                                    <p:cond delay="0"/>
                                  </p:stCondLst>
                                  <p:iterate type="lt">
                                    <p:tmPct val="10000"/>
                                  </p:iterate>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22"/>
                                        </p:tgtEl>
                                        <p:attrNameLst>
                                          <p:attrName>ppt_y</p:attrName>
                                        </p:attrNameLst>
                                      </p:cBhvr>
                                      <p:tavLst>
                                        <p:tav tm="0">
                                          <p:val>
                                            <p:strVal val="#ppt_y"/>
                                          </p:val>
                                        </p:tav>
                                        <p:tav tm="100000">
                                          <p:val>
                                            <p:strVal val="#ppt_y"/>
                                          </p:val>
                                        </p:tav>
                                      </p:tavLst>
                                    </p:anim>
                                    <p:anim calcmode="lin" valueType="num">
                                      <p:cBhvr>
                                        <p:cTn id="8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22"/>
                                        </p:tgtEl>
                                        <p:attrNameLst>
                                          <p:attrName>ppt_w</p:attrName>
                                        </p:attrNameLst>
                                      </p:cBhvr>
                                      <p:tavLst>
                                        <p:tav tm="0">
                                          <p:val>
                                            <p:strVal val="#ppt_w/10"/>
                                          </p:val>
                                        </p:tav>
                                        <p:tav tm="50000">
                                          <p:val>
                                            <p:strVal val="#ppt_w+.01"/>
                                          </p:val>
                                        </p:tav>
                                        <p:tav tm="100000">
                                          <p:val>
                                            <p:strVal val="#ppt_w"/>
                                          </p:val>
                                        </p:tav>
                                      </p:tavLst>
                                    </p:anim>
                                    <p:animEffect>
                                      <p:cBhvr>
                                        <p:cTn id="88" dur="500" tmFilter="0,0; .5, 1; 1, 1"/>
                                        <p:tgtEl>
                                          <p:spTgt spid="22"/>
                                        </p:tgtEl>
                                      </p:cBhvr>
                                    </p:animEffect>
                                  </p:childTnLst>
                                </p:cTn>
                              </p:par>
                              <p:par>
                                <p:cTn id="89" presetID="41" presetClass="entr" presetSubtype="0" fill="hold" grpId="0" nodeType="withEffect">
                                  <p:stCondLst>
                                    <p:cond delay="0"/>
                                  </p:stCondLst>
                                  <p:iterate type="lt">
                                    <p:tmPct val="10000"/>
                                  </p:iterate>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21"/>
                                        </p:tgtEl>
                                        <p:attrNameLst>
                                          <p:attrName>ppt_y</p:attrName>
                                        </p:attrNameLst>
                                      </p:cBhvr>
                                      <p:tavLst>
                                        <p:tav tm="0">
                                          <p:val>
                                            <p:strVal val="#ppt_y"/>
                                          </p:val>
                                        </p:tav>
                                        <p:tav tm="100000">
                                          <p:val>
                                            <p:strVal val="#ppt_y"/>
                                          </p:val>
                                        </p:tav>
                                      </p:tavLst>
                                    </p:anim>
                                    <p:anim calcmode="lin" valueType="num">
                                      <p:cBhvr>
                                        <p:cTn id="93"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21"/>
                                        </p:tgtEl>
                                        <p:attrNameLst>
                                          <p:attrName>ppt_w</p:attrName>
                                        </p:attrNameLst>
                                      </p:cBhvr>
                                      <p:tavLst>
                                        <p:tav tm="0">
                                          <p:val>
                                            <p:strVal val="#ppt_w/10"/>
                                          </p:val>
                                        </p:tav>
                                        <p:tav tm="50000">
                                          <p:val>
                                            <p:strVal val="#ppt_w+.01"/>
                                          </p:val>
                                        </p:tav>
                                        <p:tav tm="100000">
                                          <p:val>
                                            <p:strVal val="#ppt_w"/>
                                          </p:val>
                                        </p:tav>
                                      </p:tavLst>
                                    </p:anim>
                                    <p:animEffect>
                                      <p:cBhvr>
                                        <p:cTn id="95" dur="500" tmFilter="0,0; .5, 1; 1, 1"/>
                                        <p:tgtEl>
                                          <p:spTgt spid="21"/>
                                        </p:tgtEl>
                                      </p:cBhvr>
                                    </p:animEffect>
                                  </p:childTnLst>
                                </p:cTn>
                              </p:par>
                            </p:childTnLst>
                          </p:cTn>
                        </p:par>
                        <p:par>
                          <p:cTn id="96" fill="hold">
                            <p:stCondLst>
                              <p:cond delay="4750"/>
                            </p:stCondLst>
                            <p:childTnLst>
                              <p:par>
                                <p:cTn id="97" presetID="41" presetClass="entr" presetSubtype="0" fill="hold" grpId="0" nodeType="afterEffect">
                                  <p:stCondLst>
                                    <p:cond delay="0"/>
                                  </p:stCondLst>
                                  <p:iterate type="lt">
                                    <p:tmPct val="10000"/>
                                  </p:iterate>
                                  <p:childTnLst>
                                    <p:set>
                                      <p:cBhvr>
                                        <p:cTn id="98" dur="1" fill="hold">
                                          <p:stCondLst>
                                            <p:cond delay="0"/>
                                          </p:stCondLst>
                                        </p:cTn>
                                        <p:tgtEl>
                                          <p:spTgt spid="27"/>
                                        </p:tgtEl>
                                        <p:attrNameLst>
                                          <p:attrName>style.visibility</p:attrName>
                                        </p:attrNameLst>
                                      </p:cBhvr>
                                      <p:to>
                                        <p:strVal val="visible"/>
                                      </p:to>
                                    </p:set>
                                    <p:anim calcmode="lin" valueType="num">
                                      <p:cBhvr>
                                        <p:cTn id="9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00" dur="500" fill="hold"/>
                                        <p:tgtEl>
                                          <p:spTgt spid="27"/>
                                        </p:tgtEl>
                                        <p:attrNameLst>
                                          <p:attrName>ppt_y</p:attrName>
                                        </p:attrNameLst>
                                      </p:cBhvr>
                                      <p:tavLst>
                                        <p:tav tm="0">
                                          <p:val>
                                            <p:strVal val="#ppt_y"/>
                                          </p:val>
                                        </p:tav>
                                        <p:tav tm="100000">
                                          <p:val>
                                            <p:strVal val="#ppt_y"/>
                                          </p:val>
                                        </p:tav>
                                      </p:tavLst>
                                    </p:anim>
                                    <p:anim calcmode="lin" valueType="num">
                                      <p:cBhvr>
                                        <p:cTn id="10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2" dur="500" fill="hold"/>
                                        <p:tgtEl>
                                          <p:spTgt spid="27"/>
                                        </p:tgtEl>
                                        <p:attrNameLst>
                                          <p:attrName>ppt_w</p:attrName>
                                        </p:attrNameLst>
                                      </p:cBhvr>
                                      <p:tavLst>
                                        <p:tav tm="0">
                                          <p:val>
                                            <p:strVal val="#ppt_w/10"/>
                                          </p:val>
                                        </p:tav>
                                        <p:tav tm="50000">
                                          <p:val>
                                            <p:strVal val="#ppt_w+.01"/>
                                          </p:val>
                                        </p:tav>
                                        <p:tav tm="100000">
                                          <p:val>
                                            <p:strVal val="#ppt_w"/>
                                          </p:val>
                                        </p:tav>
                                      </p:tavLst>
                                    </p:anim>
                                    <p:animEffect>
                                      <p:cBhvr>
                                        <p:cTn id="103" dur="500" tmFilter="0,0; .5, 1; 1, 1"/>
                                        <p:tgtEl>
                                          <p:spTgt spid="27"/>
                                        </p:tgtEl>
                                      </p:cBhvr>
                                    </p:animEffect>
                                  </p:childTnLst>
                                </p:cTn>
                              </p:par>
                              <p:par>
                                <p:cTn id="104" presetID="41" presetClass="entr" presetSubtype="0" fill="hold" grpId="0" nodeType="withEffect">
                                  <p:stCondLst>
                                    <p:cond delay="0"/>
                                  </p:stCondLst>
                                  <p:iterate type="lt">
                                    <p:tmPct val="10000"/>
                                  </p:iterate>
                                  <p:childTnLst>
                                    <p:set>
                                      <p:cBhvr>
                                        <p:cTn id="105" dur="1" fill="hold">
                                          <p:stCondLst>
                                            <p:cond delay="0"/>
                                          </p:stCondLst>
                                        </p:cTn>
                                        <p:tgtEl>
                                          <p:spTgt spid="26"/>
                                        </p:tgtEl>
                                        <p:attrNameLst>
                                          <p:attrName>style.visibility</p:attrName>
                                        </p:attrNameLst>
                                      </p:cBhvr>
                                      <p:to>
                                        <p:strVal val="visible"/>
                                      </p:to>
                                    </p:set>
                                    <p:anim calcmode="lin" valueType="num">
                                      <p:cBhvr>
                                        <p:cTn id="106"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26"/>
                                        </p:tgtEl>
                                        <p:attrNameLst>
                                          <p:attrName>ppt_y</p:attrName>
                                        </p:attrNameLst>
                                      </p:cBhvr>
                                      <p:tavLst>
                                        <p:tav tm="0">
                                          <p:val>
                                            <p:strVal val="#ppt_y"/>
                                          </p:val>
                                        </p:tav>
                                        <p:tav tm="100000">
                                          <p:val>
                                            <p:strVal val="#ppt_y"/>
                                          </p:val>
                                        </p:tav>
                                      </p:tavLst>
                                    </p:anim>
                                    <p:anim calcmode="lin" valueType="num">
                                      <p:cBhvr>
                                        <p:cTn id="108"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26"/>
                                        </p:tgtEl>
                                        <p:attrNameLst>
                                          <p:attrName>ppt_w</p:attrName>
                                        </p:attrNameLst>
                                      </p:cBhvr>
                                      <p:tavLst>
                                        <p:tav tm="0">
                                          <p:val>
                                            <p:strVal val="#ppt_w/10"/>
                                          </p:val>
                                        </p:tav>
                                        <p:tav tm="50000">
                                          <p:val>
                                            <p:strVal val="#ppt_w+.01"/>
                                          </p:val>
                                        </p:tav>
                                        <p:tav tm="100000">
                                          <p:val>
                                            <p:strVal val="#ppt_w"/>
                                          </p:val>
                                        </p:tav>
                                      </p:tavLst>
                                    </p:anim>
                                    <p:animEffect>
                                      <p:cBhvr>
                                        <p:cTn id="110" dur="500" tmFilter="0,0; .5, 1; 1, 1"/>
                                        <p:tgtEl>
                                          <p:spTgt spid="26"/>
                                        </p:tgtEl>
                                      </p:cBhvr>
                                    </p:animEffect>
                                  </p:childTnLst>
                                </p:cTn>
                              </p:par>
                            </p:childTnLst>
                          </p:cTn>
                        </p:par>
                        <p:par>
                          <p:cTn id="111" fill="hold">
                            <p:stCondLst>
                              <p:cond delay="5500"/>
                            </p:stCondLst>
                            <p:childTnLst>
                              <p:par>
                                <p:cTn id="112" presetID="2" presetClass="entr" presetSubtype="4"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par>
                          <p:cTn id="116" fill="hold">
                            <p:stCondLst>
                              <p:cond delay="6000"/>
                            </p:stCondLst>
                            <p:childTnLst>
                              <p:par>
                                <p:cTn id="117" presetID="10" presetClass="entr" presetSubtype="0" fill="hold" nodeType="afterEffect">
                                  <p:stCondLst>
                                    <p:cond delay="0"/>
                                  </p:stCondLst>
                                  <p:childTnLst>
                                    <p:set>
                                      <p:cBhvr>
                                        <p:cTn id="118" dur="1" fill="hold">
                                          <p:stCondLst>
                                            <p:cond delay="0"/>
                                          </p:stCondLst>
                                        </p:cTn>
                                        <p:tgtEl>
                                          <p:spTgt spid="14"/>
                                        </p:tgtEl>
                                        <p:attrNameLst>
                                          <p:attrName>style.visibility</p:attrName>
                                        </p:attrNameLst>
                                      </p:cBhvr>
                                      <p:to>
                                        <p:strVal val="visible"/>
                                      </p:to>
                                    </p:set>
                                    <p:animEffect transition="in" filter="fade">
                                      <p:cBhvr>
                                        <p:cTn id="119" dur="500"/>
                                        <p:tgtEl>
                                          <p:spTgt spid="14"/>
                                        </p:tgtEl>
                                      </p:cBhvr>
                                    </p:animEffect>
                                  </p:childTnLst>
                                </p:cTn>
                              </p:par>
                            </p:childTnLst>
                          </p:cTn>
                        </p:par>
                        <p:par>
                          <p:cTn id="120" fill="hold">
                            <p:stCondLst>
                              <p:cond delay="6500"/>
                            </p:stCondLst>
                            <p:childTnLst>
                              <p:par>
                                <p:cTn id="121" presetID="22" presetClass="entr" presetSubtype="8" fill="hold" grpId="0" nodeType="after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left)">
                                      <p:cBhvr>
                                        <p:cTn id="123" dur="500"/>
                                        <p:tgtEl>
                                          <p:spTgt spid="17"/>
                                        </p:tgtEl>
                                      </p:cBhvr>
                                    </p:animEffect>
                                  </p:childTnLst>
                                </p:cTn>
                              </p:par>
                            </p:childTnLst>
                          </p:cTn>
                        </p:par>
                        <p:par>
                          <p:cTn id="124" fill="hold">
                            <p:stCondLst>
                              <p:cond delay="7000"/>
                            </p:stCondLst>
                            <p:childTnLst>
                              <p:par>
                                <p:cTn id="125" presetID="10" presetClass="entr" presetSubtype="0" fill="hold" grpId="0" nodeType="after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ldLvl="0" animBg="1" autoUpdateAnimBg="0"/>
      <p:bldP spid="4" grpId="0" bldLvl="0" animBg="1" autoUpdateAnimBg="0"/>
      <p:bldP spid="5" grpId="0" bldLvl="0" autoUpdateAnimBg="0"/>
      <p:bldP spid="7" grpId="0" bldLvl="0" autoUpdateAnimBg="0"/>
      <p:bldP spid="8" grpId="0" animBg="1"/>
      <p:bldP spid="9" grpId="0" animBg="1"/>
      <p:bldP spid="10" grpId="0" bldLvl="0" autoUpdateAnimBg="0"/>
      <p:bldP spid="11" grpId="0" bldLvl="0" autoUpdateAnimBg="0"/>
      <p:bldP spid="12" grpId="0" bldLvl="0" autoUpdateAnimBg="0"/>
      <p:bldP spid="13" grpId="0" bldLvl="0" autoUpdateAnimBg="0"/>
      <p:bldP spid="17" grpId="0"/>
      <p:bldP spid="18" grpId="0" bldLvl="0" animBg="1" autoUpdateAnimBg="0"/>
      <p:bldP spid="19" grpId="0" bldLvl="0" autoUpdateAnimBg="0"/>
      <p:bldP spid="20" grpId="0" animBg="1"/>
      <p:bldP spid="21" grpId="0" bldLvl="0" autoUpdateAnimBg="0"/>
      <p:bldP spid="22" grpId="0" bldLvl="0" autoUpdateAnimBg="0"/>
      <p:bldP spid="23" grpId="0" bldLvl="0" animBg="1" autoUpdateAnimBg="0"/>
      <p:bldP spid="24" grpId="0" bldLvl="0" autoUpdateAnimBg="0"/>
      <p:bldP spid="25" grpId="0" animBg="1"/>
      <p:bldP spid="26" grpId="0" bldLvl="0" autoUpdateAnimBg="0"/>
      <p:bldP spid="27" grpId="0" bldLvl="0" autoUpdateAnimBg="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en-US" altLang="zh-CN" sz="1800" b="1" dirty="0" smtClean="0">
                <a:latin typeface="+mj-ea"/>
              </a:rPr>
              <a:t>2016</a:t>
            </a:r>
            <a:r>
              <a:rPr lang="zh-CN" altLang="en-US" sz="1800" b="1" dirty="0" smtClean="0">
                <a:latin typeface="+mj-ea"/>
              </a:rPr>
              <a:t>年</a:t>
            </a:r>
            <a:r>
              <a:rPr lang="zh-CN" altLang="en-US" sz="1800" b="1" dirty="0" smtClean="0"/>
              <a:t>工作目标</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3" name="Shape 6891"/>
          <p:cNvSpPr/>
          <p:nvPr/>
        </p:nvSpPr>
        <p:spPr>
          <a:xfrm flipH="1">
            <a:off x="5278671" y="2126846"/>
            <a:ext cx="1021895" cy="1021740"/>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a:ln>
            <a:round/>
          </a:ln>
        </p:spPr>
        <p:txBody>
          <a:bodyPr lIns="0" tIns="0" rIns="0" bIns="0"/>
          <a:lstStyle/>
          <a:p>
            <a:pPr lvl="0">
              <a:buClrTx/>
            </a:pPr>
            <a:endParaRPr>
              <a:latin typeface="+mn-ea"/>
            </a:endParaRPr>
          </a:p>
        </p:txBody>
      </p:sp>
      <p:sp>
        <p:nvSpPr>
          <p:cNvPr id="4" name="Shape 6914"/>
          <p:cNvSpPr/>
          <p:nvPr/>
        </p:nvSpPr>
        <p:spPr>
          <a:xfrm>
            <a:off x="2896385" y="1235582"/>
            <a:ext cx="1774422" cy="1612631"/>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chemeClr val="accent1">
              <a:alpha val="24000"/>
            </a:schemeClr>
          </a:solidFill>
          <a:ln w="12700" cmpd="sng">
            <a:solidFill>
              <a:schemeClr val="accent1"/>
            </a:solidFill>
            <a:miter lim="800000"/>
            <a:headEnd/>
            <a:tailEnd/>
          </a:ln>
        </p:spPr>
        <p:txBody>
          <a:bodyPr anchor="ctr"/>
          <a:lstStyle/>
          <a:p>
            <a:endParaRPr/>
          </a:p>
        </p:txBody>
      </p:sp>
      <p:sp>
        <p:nvSpPr>
          <p:cNvPr id="5" name="Shape 6915"/>
          <p:cNvSpPr/>
          <p:nvPr/>
        </p:nvSpPr>
        <p:spPr>
          <a:xfrm>
            <a:off x="4566956" y="1235581"/>
            <a:ext cx="1609032" cy="1789534"/>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chemeClr val="accent1">
              <a:alpha val="24000"/>
            </a:schemeClr>
          </a:solidFill>
          <a:ln w="12700" cmpd="sng">
            <a:solidFill>
              <a:schemeClr val="accent1"/>
            </a:solidFill>
            <a:miter lim="800000"/>
            <a:headEnd/>
            <a:tailEnd/>
          </a:ln>
        </p:spPr>
        <p:txBody>
          <a:bodyPr anchor="ctr"/>
          <a:lstStyle/>
          <a:p>
            <a:endParaRPr/>
          </a:p>
        </p:txBody>
      </p:sp>
      <p:sp>
        <p:nvSpPr>
          <p:cNvPr id="7" name="Shape 6916"/>
          <p:cNvSpPr/>
          <p:nvPr/>
        </p:nvSpPr>
        <p:spPr>
          <a:xfrm>
            <a:off x="2896386" y="2740532"/>
            <a:ext cx="1597492" cy="1775433"/>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chemeClr val="accent1">
              <a:alpha val="24000"/>
            </a:schemeClr>
          </a:solidFill>
          <a:ln w="12700" cmpd="sng">
            <a:solidFill>
              <a:schemeClr val="accent1"/>
            </a:solidFill>
            <a:miter lim="800000"/>
            <a:headEnd/>
            <a:tailEnd/>
          </a:ln>
        </p:spPr>
        <p:txBody>
          <a:bodyPr anchor="ctr"/>
          <a:lstStyle/>
          <a:p>
            <a:endParaRPr/>
          </a:p>
        </p:txBody>
      </p:sp>
      <p:sp>
        <p:nvSpPr>
          <p:cNvPr id="8" name="Shape 6917"/>
          <p:cNvSpPr/>
          <p:nvPr/>
        </p:nvSpPr>
        <p:spPr>
          <a:xfrm>
            <a:off x="4390027" y="2914871"/>
            <a:ext cx="1785961" cy="1601095"/>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chemeClr val="accent1">
              <a:alpha val="24000"/>
            </a:schemeClr>
          </a:solidFill>
          <a:ln w="12700" cmpd="sng">
            <a:solidFill>
              <a:schemeClr val="accent1"/>
            </a:solidFill>
            <a:miter lim="800000"/>
            <a:headEnd/>
            <a:tailEnd/>
          </a:ln>
        </p:spPr>
        <p:txBody>
          <a:bodyPr anchor="ctr"/>
          <a:lstStyle/>
          <a:p>
            <a:endParaRPr/>
          </a:p>
        </p:txBody>
      </p:sp>
      <p:sp>
        <p:nvSpPr>
          <p:cNvPr id="9" name="Shape 6926"/>
          <p:cNvSpPr/>
          <p:nvPr/>
        </p:nvSpPr>
        <p:spPr>
          <a:xfrm>
            <a:off x="2434457" y="1618255"/>
            <a:ext cx="957017" cy="4461"/>
          </a:xfrm>
          <a:prstGeom prst="line">
            <a:avLst/>
          </a:prstGeom>
          <a:ln w="6350">
            <a:solidFill>
              <a:schemeClr val="bg1">
                <a:lumMod val="65000"/>
              </a:schemeClr>
            </a:solidFill>
            <a:prstDash val="dash"/>
            <a:miter lim="400000"/>
            <a:headEnd type="triangle"/>
          </a:ln>
        </p:spPr>
        <p:txBody>
          <a:bodyPr lIns="0" tIns="0" rIns="0" bIns="0"/>
          <a:lstStyle/>
          <a:p>
            <a:pPr defTabSz="432054">
              <a:buClrTx/>
              <a:defRPr sz="1200">
                <a:uFillTx/>
                <a:latin typeface="Helvetica"/>
                <a:ea typeface="Helvetica"/>
                <a:cs typeface="Helvetica"/>
                <a:sym typeface="Helvetica"/>
              </a:defRPr>
            </a:pPr>
            <a:endParaRPr>
              <a:latin typeface="+mn-ea"/>
            </a:endParaRPr>
          </a:p>
        </p:txBody>
      </p:sp>
      <p:sp>
        <p:nvSpPr>
          <p:cNvPr id="10" name="Shape 6927"/>
          <p:cNvSpPr/>
          <p:nvPr/>
        </p:nvSpPr>
        <p:spPr>
          <a:xfrm>
            <a:off x="2434456" y="3329135"/>
            <a:ext cx="525089" cy="152"/>
          </a:xfrm>
          <a:prstGeom prst="line">
            <a:avLst/>
          </a:prstGeom>
          <a:ln w="6350">
            <a:solidFill>
              <a:schemeClr val="bg1">
                <a:lumMod val="65000"/>
              </a:schemeClr>
            </a:solidFill>
            <a:prstDash val="dash"/>
            <a:miter lim="400000"/>
            <a:headEnd type="triangle"/>
          </a:ln>
        </p:spPr>
        <p:txBody>
          <a:bodyPr lIns="0" tIns="0" rIns="0" bIns="0"/>
          <a:lstStyle/>
          <a:p>
            <a:pPr defTabSz="432054">
              <a:buClrTx/>
              <a:defRPr sz="1200">
                <a:uFillTx/>
                <a:latin typeface="Helvetica"/>
                <a:ea typeface="Helvetica"/>
                <a:cs typeface="Helvetica"/>
                <a:sym typeface="Helvetica"/>
              </a:defRPr>
            </a:pPr>
            <a:endParaRPr>
              <a:latin typeface="+mn-ea"/>
            </a:endParaRPr>
          </a:p>
        </p:txBody>
      </p:sp>
      <p:sp>
        <p:nvSpPr>
          <p:cNvPr id="11" name="Shape 6928"/>
          <p:cNvSpPr/>
          <p:nvPr/>
        </p:nvSpPr>
        <p:spPr>
          <a:xfrm flipH="1">
            <a:off x="5821911" y="1618277"/>
            <a:ext cx="879165" cy="1"/>
          </a:xfrm>
          <a:prstGeom prst="line">
            <a:avLst/>
          </a:prstGeom>
          <a:ln w="6350">
            <a:solidFill>
              <a:schemeClr val="bg1">
                <a:lumMod val="65000"/>
              </a:schemeClr>
            </a:solidFill>
            <a:prstDash val="dash"/>
            <a:miter lim="400000"/>
            <a:headEnd type="triangle"/>
          </a:ln>
        </p:spPr>
        <p:txBody>
          <a:bodyPr lIns="0" tIns="0" rIns="0" bIns="0"/>
          <a:lstStyle/>
          <a:p>
            <a:pPr defTabSz="432054">
              <a:buClrTx/>
              <a:defRPr sz="1200">
                <a:uFillTx/>
                <a:latin typeface="Helvetica"/>
                <a:ea typeface="Helvetica"/>
                <a:cs typeface="Helvetica"/>
                <a:sym typeface="Helvetica"/>
              </a:defRPr>
            </a:pPr>
            <a:endParaRPr>
              <a:latin typeface="+mn-ea"/>
            </a:endParaRPr>
          </a:p>
        </p:txBody>
      </p:sp>
      <p:sp>
        <p:nvSpPr>
          <p:cNvPr id="12" name="Shape 6929"/>
          <p:cNvSpPr/>
          <p:nvPr/>
        </p:nvSpPr>
        <p:spPr>
          <a:xfrm flipH="1">
            <a:off x="5974939" y="3329137"/>
            <a:ext cx="726137" cy="1"/>
          </a:xfrm>
          <a:prstGeom prst="line">
            <a:avLst/>
          </a:prstGeom>
          <a:ln w="6350">
            <a:solidFill>
              <a:schemeClr val="bg1">
                <a:lumMod val="65000"/>
              </a:schemeClr>
            </a:solidFill>
            <a:prstDash val="dash"/>
            <a:miter lim="400000"/>
            <a:headEnd type="triangle"/>
          </a:ln>
        </p:spPr>
        <p:txBody>
          <a:bodyPr lIns="0" tIns="0" rIns="0" bIns="0"/>
          <a:lstStyle/>
          <a:p>
            <a:pPr defTabSz="432054">
              <a:buClrTx/>
              <a:defRPr sz="1200">
                <a:uFillTx/>
                <a:latin typeface="Helvetica"/>
                <a:ea typeface="Helvetica"/>
                <a:cs typeface="Helvetica"/>
                <a:sym typeface="Helvetica"/>
              </a:defRPr>
            </a:pPr>
            <a:endParaRPr>
              <a:latin typeface="+mn-ea"/>
            </a:endParaRPr>
          </a:p>
        </p:txBody>
      </p:sp>
      <p:sp>
        <p:nvSpPr>
          <p:cNvPr id="13" name="Freeform 41"/>
          <p:cNvSpPr>
            <a:spLocks noEditPoints="1"/>
          </p:cNvSpPr>
          <p:nvPr/>
        </p:nvSpPr>
        <p:spPr bwMode="auto">
          <a:xfrm>
            <a:off x="4060604" y="2449948"/>
            <a:ext cx="866547" cy="78826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1"/>
          </a:solidFill>
          <a:ln w="9525">
            <a:noFill/>
            <a:round/>
            <a:headEnd/>
            <a:tailE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4" name="Content Placeholder 2"/>
          <p:cNvSpPr txBox="1">
            <a:spLocks/>
          </p:cNvSpPr>
          <p:nvPr/>
        </p:nvSpPr>
        <p:spPr>
          <a:xfrm>
            <a:off x="436380" y="1275606"/>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zh-CN" altLang="en-US" sz="1600" b="1" dirty="0" smtClean="0">
                <a:solidFill>
                  <a:schemeClr val="accent1"/>
                </a:solidFill>
                <a:latin typeface="+mn-ea"/>
                <a:cs typeface="Arial" panose="020B0604020202020204" pitchFamily="34" charset="0"/>
              </a:rPr>
              <a:t>填加标题</a:t>
            </a:r>
            <a:endParaRPr lang="id-ID" sz="1600" b="1" dirty="0" smtClean="0">
              <a:solidFill>
                <a:schemeClr val="accent1"/>
              </a:solidFill>
              <a:latin typeface="+mn-ea"/>
              <a:cs typeface="Arial" panose="020B0604020202020204" pitchFamily="34" charset="0"/>
            </a:endParaRPr>
          </a:p>
          <a:p>
            <a:pPr>
              <a:lnSpc>
                <a:spcPct val="120000"/>
              </a:lnSpc>
            </a:pPr>
            <a:r>
              <a:rPr lang="zh-CN" altLang="en-US" sz="1100" dirty="0">
                <a:solidFill>
                  <a:schemeClr val="tx1">
                    <a:lumMod val="85000"/>
                    <a:lumOff val="15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100" dirty="0">
              <a:solidFill>
                <a:schemeClr val="tx1">
                  <a:lumMod val="85000"/>
                  <a:lumOff val="15000"/>
                </a:schemeClr>
              </a:solidFill>
              <a:latin typeface="微软雅黑" pitchFamily="34" charset="-122"/>
              <a:ea typeface="微软雅黑" panose="020B0503020204020204" pitchFamily="34" charset="-122"/>
            </a:endParaRPr>
          </a:p>
        </p:txBody>
      </p:sp>
      <p:sp>
        <p:nvSpPr>
          <p:cNvPr id="15" name="Content Placeholder 2"/>
          <p:cNvSpPr txBox="1">
            <a:spLocks/>
          </p:cNvSpPr>
          <p:nvPr/>
        </p:nvSpPr>
        <p:spPr>
          <a:xfrm>
            <a:off x="405216" y="3007276"/>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zh-CN" altLang="en-US" sz="1600" b="1" dirty="0" smtClean="0">
                <a:solidFill>
                  <a:schemeClr val="accent1"/>
                </a:solidFill>
                <a:latin typeface="+mn-ea"/>
                <a:cs typeface="Arial" panose="020B0604020202020204" pitchFamily="34" charset="0"/>
              </a:rPr>
              <a:t>填加标题</a:t>
            </a:r>
            <a:endParaRPr lang="en-US" altLang="zh-CN" sz="1600" b="1" dirty="0">
              <a:solidFill>
                <a:schemeClr val="accent1"/>
              </a:solidFill>
              <a:latin typeface="+mn-ea"/>
              <a:cs typeface="Arial" panose="020B0604020202020204" pitchFamily="34" charset="0"/>
            </a:endParaRPr>
          </a:p>
          <a:p>
            <a:pPr>
              <a:lnSpc>
                <a:spcPct val="120000"/>
              </a:lnSpc>
            </a:pPr>
            <a:r>
              <a:rPr lang="zh-CN" altLang="en-US" sz="1100" dirty="0">
                <a:solidFill>
                  <a:schemeClr val="tx1">
                    <a:lumMod val="85000"/>
                    <a:lumOff val="15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100" dirty="0">
              <a:solidFill>
                <a:schemeClr val="tx1">
                  <a:lumMod val="85000"/>
                  <a:lumOff val="15000"/>
                </a:schemeClr>
              </a:solidFill>
              <a:latin typeface="微软雅黑" pitchFamily="34" charset="-122"/>
              <a:ea typeface="微软雅黑" panose="020B0503020204020204" pitchFamily="34" charset="-122"/>
            </a:endParaRPr>
          </a:p>
        </p:txBody>
      </p:sp>
      <p:sp>
        <p:nvSpPr>
          <p:cNvPr id="16" name="Content Placeholder 2"/>
          <p:cNvSpPr txBox="1">
            <a:spLocks/>
          </p:cNvSpPr>
          <p:nvPr/>
        </p:nvSpPr>
        <p:spPr>
          <a:xfrm>
            <a:off x="6773084" y="1286180"/>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r>
              <a:rPr lang="zh-CN" altLang="en-US" sz="1600" b="1" dirty="0" smtClean="0">
                <a:solidFill>
                  <a:schemeClr val="accent1"/>
                </a:solidFill>
                <a:latin typeface="+mn-ea"/>
                <a:cs typeface="Arial" panose="020B0604020202020204" pitchFamily="34" charset="0"/>
              </a:rPr>
              <a:t>填加标题</a:t>
            </a:r>
            <a:endParaRPr lang="id-ID" sz="1600" b="1" dirty="0" smtClean="0">
              <a:solidFill>
                <a:schemeClr val="accent1"/>
              </a:solidFill>
              <a:latin typeface="+mn-ea"/>
              <a:cs typeface="Arial" panose="020B0604020202020204" pitchFamily="34" charset="0"/>
            </a:endParaRPr>
          </a:p>
          <a:p>
            <a:pPr algn="l">
              <a:lnSpc>
                <a:spcPct val="120000"/>
              </a:lnSpc>
            </a:pPr>
            <a:r>
              <a:rPr lang="zh-CN" altLang="en-US" sz="1100" dirty="0">
                <a:solidFill>
                  <a:schemeClr val="tx1">
                    <a:lumMod val="85000"/>
                    <a:lumOff val="15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100" dirty="0">
              <a:solidFill>
                <a:schemeClr val="tx1">
                  <a:lumMod val="85000"/>
                  <a:lumOff val="15000"/>
                </a:schemeClr>
              </a:solidFill>
              <a:latin typeface="微软雅黑" pitchFamily="34" charset="-122"/>
              <a:ea typeface="微软雅黑" panose="020B0503020204020204" pitchFamily="34" charset="-122"/>
            </a:endParaRPr>
          </a:p>
        </p:txBody>
      </p:sp>
      <p:sp>
        <p:nvSpPr>
          <p:cNvPr id="17" name="Content Placeholder 2"/>
          <p:cNvSpPr txBox="1">
            <a:spLocks/>
          </p:cNvSpPr>
          <p:nvPr/>
        </p:nvSpPr>
        <p:spPr>
          <a:xfrm>
            <a:off x="6773084" y="3004404"/>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r>
              <a:rPr lang="zh-CN" altLang="en-US" sz="1600" b="1" dirty="0" smtClean="0">
                <a:solidFill>
                  <a:schemeClr val="accent1"/>
                </a:solidFill>
                <a:latin typeface="+mn-ea"/>
                <a:cs typeface="Arial" panose="020B0604020202020204" pitchFamily="34" charset="0"/>
              </a:rPr>
              <a:t>填加标题</a:t>
            </a:r>
            <a:endParaRPr lang="en-US" altLang="zh-CN" sz="1600" b="1" dirty="0">
              <a:solidFill>
                <a:schemeClr val="accent1"/>
              </a:solidFill>
              <a:latin typeface="+mn-ea"/>
              <a:cs typeface="Arial" panose="020B0604020202020204" pitchFamily="34" charset="0"/>
            </a:endParaRPr>
          </a:p>
          <a:p>
            <a:pPr algn="l">
              <a:lnSpc>
                <a:spcPct val="120000"/>
              </a:lnSpc>
            </a:pPr>
            <a:r>
              <a:rPr lang="zh-CN" altLang="en-US" sz="1100" dirty="0">
                <a:solidFill>
                  <a:schemeClr val="tx1">
                    <a:lumMod val="85000"/>
                    <a:lumOff val="15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100" dirty="0">
              <a:solidFill>
                <a:schemeClr val="tx1">
                  <a:lumMod val="85000"/>
                  <a:lumOff val="15000"/>
                </a:schemeClr>
              </a:solidFill>
              <a:latin typeface="微软雅黑" pitchFamily="34" charset="-122"/>
              <a:ea typeface="微软雅黑" panose="020B0503020204020204" pitchFamily="34" charset="-122"/>
            </a:endParaRPr>
          </a:p>
        </p:txBody>
      </p:sp>
      <p:sp>
        <p:nvSpPr>
          <p:cNvPr id="19" name="TextBox 18"/>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9616624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anim calcmode="lin" valueType="num">
                                      <p:cBhvr>
                                        <p:cTn id="12" dur="2000" fill="hold"/>
                                        <p:tgtEl>
                                          <p:spTgt spid="13"/>
                                        </p:tgtEl>
                                        <p:attrNameLst>
                                          <p:attrName>ppt_w</p:attrName>
                                        </p:attrNameLst>
                                      </p:cBhvr>
                                      <p:tavLst>
                                        <p:tav tm="0" fmla="#ppt_w*sin(2.5*pi*$)">
                                          <p:val>
                                            <p:fltVal val="0"/>
                                          </p:val>
                                        </p:tav>
                                        <p:tav tm="100000">
                                          <p:val>
                                            <p:fltVal val="1"/>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2"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42"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latin typeface="+mj-ea"/>
              </a:rPr>
              <a:t>备用页</a:t>
            </a:r>
            <a:r>
              <a:rPr lang="zh-CN" altLang="en-US" sz="1200" b="1" dirty="0" smtClean="0"/>
              <a:t>（</a:t>
            </a:r>
            <a:r>
              <a:rPr lang="zh-CN" altLang="en-US" sz="1200" b="1" dirty="0"/>
              <a:t>文字可以编辑</a:t>
            </a:r>
            <a:r>
              <a:rPr lang="zh-CN" altLang="en-US" sz="1200" b="1" dirty="0" smtClean="0"/>
              <a:t>）</a:t>
            </a:r>
            <a:endParaRPr lang="zh-CN" altLang="en-US" sz="1200" b="1" dirty="0"/>
          </a:p>
        </p:txBody>
      </p:sp>
      <p:sp>
        <p:nvSpPr>
          <p:cNvPr id="18" name="AutoShape 5"/>
          <p:cNvSpPr>
            <a:spLocks noChangeArrowheads="1"/>
          </p:cNvSpPr>
          <p:nvPr/>
        </p:nvSpPr>
        <p:spPr bwMode="auto">
          <a:xfrm rot="10800000">
            <a:off x="1845324" y="2843718"/>
            <a:ext cx="2689493" cy="75444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dirty="0">
              <a:solidFill>
                <a:schemeClr val="tx1"/>
              </a:solidFill>
            </a:endParaRPr>
          </a:p>
        </p:txBody>
      </p:sp>
      <p:sp>
        <p:nvSpPr>
          <p:cNvPr id="19" name="AutoShape 6"/>
          <p:cNvSpPr>
            <a:spLocks noChangeArrowheads="1"/>
          </p:cNvSpPr>
          <p:nvPr/>
        </p:nvSpPr>
        <p:spPr bwMode="auto">
          <a:xfrm>
            <a:off x="2653196" y="1203598"/>
            <a:ext cx="1073750" cy="914346"/>
          </a:xfrm>
          <a:prstGeom prst="triangle">
            <a:avLst>
              <a:gd name="adj" fmla="val 50000"/>
            </a:avLst>
          </a:prstGeom>
          <a:solidFill>
            <a:schemeClr val="accent1">
              <a:alpha val="24000"/>
            </a:schemeClr>
          </a:solidFill>
          <a:ln w="12700" cmpd="sng">
            <a:solidFill>
              <a:schemeClr val="accent1"/>
            </a:solidFill>
            <a:miter lim="800000"/>
            <a:headEnd/>
            <a:tailEnd/>
          </a:ln>
          <a:extLst/>
        </p:spPr>
        <p:txBody>
          <a:bodyPr anchor="ctr"/>
          <a:lstStyle/>
          <a:p>
            <a:endParaRPr lang="zh-CN" altLang="en-US" dirty="0">
              <a:solidFill>
                <a:schemeClr val="tx1"/>
              </a:solidFill>
            </a:endParaRPr>
          </a:p>
        </p:txBody>
      </p:sp>
      <p:sp>
        <p:nvSpPr>
          <p:cNvPr id="20" name="AutoShape 4"/>
          <p:cNvSpPr>
            <a:spLocks noChangeArrowheads="1"/>
          </p:cNvSpPr>
          <p:nvPr/>
        </p:nvSpPr>
        <p:spPr bwMode="auto">
          <a:xfrm rot="10800000">
            <a:off x="2315571" y="2240161"/>
            <a:ext cx="1749002" cy="491499"/>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dirty="0">
              <a:solidFill>
                <a:schemeClr val="tx1"/>
              </a:solidFill>
            </a:endParaRPr>
          </a:p>
        </p:txBody>
      </p:sp>
      <p:sp>
        <p:nvSpPr>
          <p:cNvPr id="21" name="AutoShape 5"/>
          <p:cNvSpPr>
            <a:spLocks noChangeArrowheads="1"/>
          </p:cNvSpPr>
          <p:nvPr/>
        </p:nvSpPr>
        <p:spPr bwMode="auto">
          <a:xfrm rot="10800000">
            <a:off x="1403649" y="3694343"/>
            <a:ext cx="3572846" cy="707339"/>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 fmla="*/ 0 w 19214"/>
              <a:gd name="connsiteY0" fmla="*/ 306 h 21295"/>
              <a:gd name="connsiteX1" fmla="*/ 2378 w 19214"/>
              <a:gd name="connsiteY1" fmla="*/ 21295 h 21295"/>
              <a:gd name="connsiteX2" fmla="*/ 17122 w 19214"/>
              <a:gd name="connsiteY2" fmla="*/ 21295 h 21295"/>
              <a:gd name="connsiteX3" fmla="*/ 19214 w 19214"/>
              <a:gd name="connsiteY3" fmla="*/ 0 h 21295"/>
              <a:gd name="connsiteX4" fmla="*/ 0 w 19214"/>
              <a:gd name="connsiteY4" fmla="*/ 306 h 21295"/>
              <a:gd name="connsiteX0" fmla="*/ 0 w 19071"/>
              <a:gd name="connsiteY0" fmla="*/ 1 h 21295"/>
              <a:gd name="connsiteX1" fmla="*/ 2235 w 19071"/>
              <a:gd name="connsiteY1" fmla="*/ 21295 h 21295"/>
              <a:gd name="connsiteX2" fmla="*/ 16979 w 19071"/>
              <a:gd name="connsiteY2" fmla="*/ 21295 h 21295"/>
              <a:gd name="connsiteX3" fmla="*/ 19071 w 19071"/>
              <a:gd name="connsiteY3" fmla="*/ 0 h 21295"/>
              <a:gd name="connsiteX4" fmla="*/ 0 w 19071"/>
              <a:gd name="connsiteY4" fmla="*/ 1 h 2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 h="21295">
                <a:moveTo>
                  <a:pt x="0" y="1"/>
                </a:moveTo>
                <a:lnTo>
                  <a:pt x="2235" y="21295"/>
                </a:lnTo>
                <a:lnTo>
                  <a:pt x="16979" y="21295"/>
                </a:lnTo>
                <a:lnTo>
                  <a:pt x="19071" y="0"/>
                </a:lnTo>
                <a:lnTo>
                  <a:pt x="0" y="1"/>
                </a:ln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dirty="0">
              <a:solidFill>
                <a:schemeClr val="tx1"/>
              </a:solidFill>
            </a:endParaRPr>
          </a:p>
        </p:txBody>
      </p:sp>
      <p:cxnSp>
        <p:nvCxnSpPr>
          <p:cNvPr id="22" name="直接连接符 21"/>
          <p:cNvCxnSpPr/>
          <p:nvPr/>
        </p:nvCxnSpPr>
        <p:spPr>
          <a:xfrm>
            <a:off x="3665094" y="1736964"/>
            <a:ext cx="4161618"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3" name="直接连接符 22"/>
          <p:cNvCxnSpPr/>
          <p:nvPr/>
        </p:nvCxnSpPr>
        <p:spPr>
          <a:xfrm>
            <a:off x="4064573" y="2487357"/>
            <a:ext cx="3762139"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4" name="直接连接符 23"/>
          <p:cNvCxnSpPr/>
          <p:nvPr/>
        </p:nvCxnSpPr>
        <p:spPr>
          <a:xfrm>
            <a:off x="4495817" y="3252197"/>
            <a:ext cx="3330895"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5" name="直接连接符 24"/>
          <p:cNvCxnSpPr/>
          <p:nvPr/>
        </p:nvCxnSpPr>
        <p:spPr>
          <a:xfrm>
            <a:off x="4976495" y="4009418"/>
            <a:ext cx="2850217"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26" name="Rectangle 10"/>
          <p:cNvSpPr/>
          <p:nvPr/>
        </p:nvSpPr>
        <p:spPr>
          <a:xfrm>
            <a:off x="6800073" y="1389540"/>
            <a:ext cx="1005403" cy="338554"/>
          </a:xfrm>
          <a:prstGeom prst="rect">
            <a:avLst/>
          </a:prstGeom>
        </p:spPr>
        <p:txBody>
          <a:bodyPr wrap="none">
            <a:spAutoFit/>
          </a:bodyPr>
          <a:lstStyle/>
          <a:p>
            <a:r>
              <a:rPr lang="zh-CN" altLang="en-US" sz="1600" b="1" dirty="0" smtClean="0">
                <a:solidFill>
                  <a:schemeClr val="accent1"/>
                </a:solidFill>
                <a:latin typeface="+mn-ea"/>
              </a:rPr>
              <a:t>填加标题</a:t>
            </a:r>
            <a:endParaRPr lang="en-US" sz="1600" b="1" dirty="0">
              <a:solidFill>
                <a:schemeClr val="accent1"/>
              </a:solidFill>
              <a:latin typeface="+mn-ea"/>
            </a:endParaRPr>
          </a:p>
        </p:txBody>
      </p:sp>
      <p:sp>
        <p:nvSpPr>
          <p:cNvPr id="27" name="TextBox 26"/>
          <p:cNvSpPr txBox="1"/>
          <p:nvPr/>
        </p:nvSpPr>
        <p:spPr>
          <a:xfrm>
            <a:off x="5532434" y="1707654"/>
            <a:ext cx="2347759" cy="306174"/>
          </a:xfrm>
          <a:prstGeom prst="rect">
            <a:avLst/>
          </a:prstGeom>
          <a:noFill/>
        </p:spPr>
        <p:txBody>
          <a:bodyPr wrap="square" rtlCol="0">
            <a:spAutoFit/>
          </a:bodyPr>
          <a:lstStyle/>
          <a:p>
            <a:pPr>
              <a:lnSpc>
                <a:spcPct val="150000"/>
              </a:lnSpc>
            </a:pPr>
            <a:r>
              <a:rPr lang="zh-CN" altLang="en-US" sz="1050" dirty="0" smtClean="0">
                <a:solidFill>
                  <a:schemeClr val="tx1">
                    <a:lumMod val="85000"/>
                    <a:lumOff val="15000"/>
                  </a:schemeClr>
                </a:solidFill>
                <a:latin typeface="微软雅黑" pitchFamily="34" charset="-122"/>
              </a:rPr>
              <a:t>单击此处添加文本单击此处添加文本</a:t>
            </a:r>
            <a:endParaRPr lang="en-US" altLang="zh-CN" sz="1050" dirty="0" smtClean="0">
              <a:solidFill>
                <a:schemeClr val="tx1">
                  <a:lumMod val="85000"/>
                  <a:lumOff val="15000"/>
                </a:schemeClr>
              </a:solidFill>
              <a:latin typeface="微软雅黑" pitchFamily="34" charset="-122"/>
            </a:endParaRPr>
          </a:p>
        </p:txBody>
      </p:sp>
      <p:sp>
        <p:nvSpPr>
          <p:cNvPr id="28" name="Rectangle 10"/>
          <p:cNvSpPr/>
          <p:nvPr/>
        </p:nvSpPr>
        <p:spPr>
          <a:xfrm>
            <a:off x="6800073" y="2134953"/>
            <a:ext cx="1005403" cy="338554"/>
          </a:xfrm>
          <a:prstGeom prst="rect">
            <a:avLst/>
          </a:prstGeom>
        </p:spPr>
        <p:txBody>
          <a:bodyPr wrap="none">
            <a:spAutoFit/>
          </a:bodyPr>
          <a:lstStyle/>
          <a:p>
            <a:r>
              <a:rPr lang="zh-CN" altLang="en-US" sz="1600" b="1" dirty="0" smtClean="0">
                <a:solidFill>
                  <a:schemeClr val="accent1"/>
                </a:solidFill>
                <a:latin typeface="+mn-ea"/>
              </a:rPr>
              <a:t>填加标题</a:t>
            </a:r>
            <a:endParaRPr lang="en-US" sz="1600" b="1" dirty="0">
              <a:solidFill>
                <a:schemeClr val="accent1"/>
              </a:solidFill>
              <a:latin typeface="+mn-ea"/>
            </a:endParaRPr>
          </a:p>
        </p:txBody>
      </p:sp>
      <p:sp>
        <p:nvSpPr>
          <p:cNvPr id="29" name="TextBox 28"/>
          <p:cNvSpPr txBox="1"/>
          <p:nvPr/>
        </p:nvSpPr>
        <p:spPr>
          <a:xfrm>
            <a:off x="5532434" y="2453067"/>
            <a:ext cx="2347759" cy="306174"/>
          </a:xfrm>
          <a:prstGeom prst="rect">
            <a:avLst/>
          </a:prstGeom>
          <a:noFill/>
        </p:spPr>
        <p:txBody>
          <a:bodyPr wrap="square" rtlCol="0">
            <a:spAutoFit/>
          </a:bodyPr>
          <a:lstStyle/>
          <a:p>
            <a:pPr>
              <a:lnSpc>
                <a:spcPct val="150000"/>
              </a:lnSpc>
            </a:pPr>
            <a:r>
              <a:rPr lang="zh-CN" altLang="en-US" sz="1050" dirty="0" smtClean="0">
                <a:solidFill>
                  <a:schemeClr val="tx1">
                    <a:lumMod val="85000"/>
                    <a:lumOff val="15000"/>
                  </a:schemeClr>
                </a:solidFill>
                <a:latin typeface="微软雅黑" pitchFamily="34" charset="-122"/>
              </a:rPr>
              <a:t>单击此处添加文本单击此处添加文本</a:t>
            </a:r>
            <a:endParaRPr lang="en-US" altLang="zh-CN" sz="1050" dirty="0" smtClean="0">
              <a:solidFill>
                <a:schemeClr val="tx1">
                  <a:lumMod val="85000"/>
                  <a:lumOff val="15000"/>
                </a:schemeClr>
              </a:solidFill>
              <a:latin typeface="微软雅黑" pitchFamily="34" charset="-122"/>
            </a:endParaRPr>
          </a:p>
        </p:txBody>
      </p:sp>
      <p:sp>
        <p:nvSpPr>
          <p:cNvPr id="30" name="Rectangle 10"/>
          <p:cNvSpPr/>
          <p:nvPr/>
        </p:nvSpPr>
        <p:spPr>
          <a:xfrm>
            <a:off x="6800073" y="2902828"/>
            <a:ext cx="1005403" cy="338554"/>
          </a:xfrm>
          <a:prstGeom prst="rect">
            <a:avLst/>
          </a:prstGeom>
        </p:spPr>
        <p:txBody>
          <a:bodyPr wrap="none">
            <a:spAutoFit/>
          </a:bodyPr>
          <a:lstStyle/>
          <a:p>
            <a:r>
              <a:rPr lang="zh-CN" altLang="en-US" sz="1600" b="1" dirty="0" smtClean="0">
                <a:solidFill>
                  <a:schemeClr val="accent1"/>
                </a:solidFill>
                <a:latin typeface="+mn-ea"/>
              </a:rPr>
              <a:t>填加标题</a:t>
            </a:r>
            <a:endParaRPr lang="en-US" sz="1600" b="1" dirty="0">
              <a:solidFill>
                <a:schemeClr val="accent1"/>
              </a:solidFill>
              <a:latin typeface="+mn-ea"/>
            </a:endParaRPr>
          </a:p>
        </p:txBody>
      </p:sp>
      <p:sp>
        <p:nvSpPr>
          <p:cNvPr id="31" name="TextBox 30"/>
          <p:cNvSpPr txBox="1"/>
          <p:nvPr/>
        </p:nvSpPr>
        <p:spPr>
          <a:xfrm>
            <a:off x="5532434" y="3220942"/>
            <a:ext cx="2347759" cy="306174"/>
          </a:xfrm>
          <a:prstGeom prst="rect">
            <a:avLst/>
          </a:prstGeom>
          <a:noFill/>
        </p:spPr>
        <p:txBody>
          <a:bodyPr wrap="square" rtlCol="0">
            <a:spAutoFit/>
          </a:bodyPr>
          <a:lstStyle/>
          <a:p>
            <a:pPr>
              <a:lnSpc>
                <a:spcPct val="150000"/>
              </a:lnSpc>
            </a:pPr>
            <a:r>
              <a:rPr lang="zh-CN" altLang="en-US" sz="1050" dirty="0" smtClean="0">
                <a:solidFill>
                  <a:schemeClr val="tx1">
                    <a:lumMod val="85000"/>
                    <a:lumOff val="15000"/>
                  </a:schemeClr>
                </a:solidFill>
                <a:latin typeface="微软雅黑" pitchFamily="34" charset="-122"/>
              </a:rPr>
              <a:t>单击此处添加文本单击此处添加文本</a:t>
            </a:r>
            <a:endParaRPr lang="en-US" altLang="zh-CN" sz="1050" dirty="0" smtClean="0">
              <a:solidFill>
                <a:schemeClr val="tx1">
                  <a:lumMod val="85000"/>
                  <a:lumOff val="15000"/>
                </a:schemeClr>
              </a:solidFill>
              <a:latin typeface="微软雅黑" pitchFamily="34" charset="-122"/>
            </a:endParaRPr>
          </a:p>
        </p:txBody>
      </p:sp>
      <p:sp>
        <p:nvSpPr>
          <p:cNvPr id="32" name="Rectangle 10"/>
          <p:cNvSpPr/>
          <p:nvPr/>
        </p:nvSpPr>
        <p:spPr>
          <a:xfrm>
            <a:off x="6800073" y="3703088"/>
            <a:ext cx="1005403" cy="338554"/>
          </a:xfrm>
          <a:prstGeom prst="rect">
            <a:avLst/>
          </a:prstGeom>
        </p:spPr>
        <p:txBody>
          <a:bodyPr wrap="none">
            <a:spAutoFit/>
          </a:bodyPr>
          <a:lstStyle/>
          <a:p>
            <a:r>
              <a:rPr lang="zh-CN" altLang="en-US" sz="1600" b="1" dirty="0" smtClean="0">
                <a:solidFill>
                  <a:schemeClr val="accent1"/>
                </a:solidFill>
                <a:latin typeface="+mn-ea"/>
              </a:rPr>
              <a:t>填加标题</a:t>
            </a:r>
            <a:endParaRPr lang="en-US" sz="1600" b="1" dirty="0">
              <a:solidFill>
                <a:schemeClr val="accent1"/>
              </a:solidFill>
              <a:latin typeface="+mn-ea"/>
            </a:endParaRPr>
          </a:p>
        </p:txBody>
      </p:sp>
      <p:sp>
        <p:nvSpPr>
          <p:cNvPr id="33" name="TextBox 32"/>
          <p:cNvSpPr txBox="1"/>
          <p:nvPr/>
        </p:nvSpPr>
        <p:spPr>
          <a:xfrm>
            <a:off x="5532434" y="4021202"/>
            <a:ext cx="2347759" cy="306174"/>
          </a:xfrm>
          <a:prstGeom prst="rect">
            <a:avLst/>
          </a:prstGeom>
          <a:noFill/>
        </p:spPr>
        <p:txBody>
          <a:bodyPr wrap="square" rtlCol="0">
            <a:spAutoFit/>
          </a:bodyPr>
          <a:lstStyle/>
          <a:p>
            <a:pPr>
              <a:lnSpc>
                <a:spcPct val="150000"/>
              </a:lnSpc>
            </a:pPr>
            <a:r>
              <a:rPr lang="zh-CN" altLang="en-US" sz="1050" dirty="0" smtClean="0">
                <a:solidFill>
                  <a:schemeClr val="tx1">
                    <a:lumMod val="85000"/>
                    <a:lumOff val="15000"/>
                  </a:schemeClr>
                </a:solidFill>
                <a:latin typeface="微软雅黑" pitchFamily="34" charset="-122"/>
              </a:rPr>
              <a:t>单击此处添加文本单击此处添加文本</a:t>
            </a:r>
            <a:endParaRPr lang="en-US" altLang="zh-CN" sz="1050" dirty="0" smtClean="0">
              <a:solidFill>
                <a:schemeClr val="tx1">
                  <a:lumMod val="85000"/>
                  <a:lumOff val="15000"/>
                </a:schemeClr>
              </a:solidFill>
              <a:latin typeface="微软雅黑" pitchFamily="34" charset="-122"/>
            </a:endParaRPr>
          </a:p>
        </p:txBody>
      </p:sp>
      <p:sp>
        <p:nvSpPr>
          <p:cNvPr id="35" name="TextBox 34"/>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1511839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1" fill="hold" grpId="0" nodeType="afterEffect" p14:presetBounceEnd="64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4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14:bounceEnd="64000">
                                          <p:cBhvr additive="base">
                                            <p:cTn id="15"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400"/>
                                      </p:stCondLst>
                                      <p:childTnLst>
                                        <p:set>
                                          <p:cBhvr>
                                            <p:cTn id="18" dur="1" fill="hold">
                                              <p:stCondLst>
                                                <p:cond delay="0"/>
                                              </p:stCondLst>
                                            </p:cTn>
                                            <p:tgtEl>
                                              <p:spTgt spid="20"/>
                                            </p:tgtEl>
                                            <p:attrNameLst>
                                              <p:attrName>style.visibility</p:attrName>
                                            </p:attrNameLst>
                                          </p:cBhvr>
                                          <p:to>
                                            <p:strVal val="visible"/>
                                          </p:to>
                                        </p:set>
                                        <p:anim calcmode="lin" valueType="num" p14:bounceEnd="64000">
                                          <p:cBhvr additive="base">
                                            <p:cTn id="19" dur="100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14:bounceEnd="64000">
                                          <p:cBhvr additive="base">
                                            <p:cTn id="23" dur="1000" fill="hold"/>
                                            <p:tgtEl>
                                              <p:spTgt spid="19"/>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3750"/>
                                </p:stCondLst>
                                <p:childTnLst>
                                  <p:par>
                                    <p:cTn id="47" presetID="10" presetClass="entr" presetSubtype="0"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4250"/>
                                </p:stCondLst>
                                <p:childTnLst>
                                  <p:par>
                                    <p:cTn id="51" presetID="10"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par>
                              <p:cTn id="54" fill="hold">
                                <p:stCondLst>
                                  <p:cond delay="4750"/>
                                </p:stCondLst>
                                <p:childTnLst>
                                  <p:par>
                                    <p:cTn id="55" presetID="1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par>
                              <p:cTn id="58" fill="hold">
                                <p:stCondLst>
                                  <p:cond delay="525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par>
                              <p:cTn id="62" fill="hold">
                                <p:stCondLst>
                                  <p:cond delay="5750"/>
                                </p:stCondLst>
                                <p:childTnLst>
                                  <p:par>
                                    <p:cTn id="63" presetID="10" presetClass="entr" presetSubtype="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p:stCondLst>
                                  <p:cond delay="6250"/>
                                </p:stCondLst>
                                <p:childTnLst>
                                  <p:par>
                                    <p:cTn id="67" presetID="10" presetClass="entr" presetSubtype="0"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9" grpId="0" animBg="1"/>
          <p:bldP spid="20" grpId="0" animBg="1"/>
          <p:bldP spid="21" grpId="0" animBg="1"/>
          <p:bldP spid="26" grpId="0"/>
          <p:bldP spid="27" grpId="0"/>
          <p:bldP spid="28" grpId="0"/>
          <p:bldP spid="29" grpId="0"/>
          <p:bldP spid="30" grpId="0"/>
          <p:bldP spid="31" grpId="0"/>
          <p:bldP spid="32" grpId="0"/>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4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ppt_x"/>
                                              </p:val>
                                            </p:tav>
                                            <p:tav tm="100000">
                                              <p:val>
                                                <p:strVal val="#ppt_x"/>
                                              </p:val>
                                            </p:tav>
                                          </p:tavLst>
                                        </p:anim>
                                        <p:anim calcmode="lin" valueType="num">
                                          <p:cBhvr additive="base">
                                            <p:cTn id="24" dur="100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3750"/>
                                </p:stCondLst>
                                <p:childTnLst>
                                  <p:par>
                                    <p:cTn id="47" presetID="10" presetClass="entr" presetSubtype="0"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4250"/>
                                </p:stCondLst>
                                <p:childTnLst>
                                  <p:par>
                                    <p:cTn id="51" presetID="10"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par>
                              <p:cTn id="54" fill="hold">
                                <p:stCondLst>
                                  <p:cond delay="4750"/>
                                </p:stCondLst>
                                <p:childTnLst>
                                  <p:par>
                                    <p:cTn id="55" presetID="1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par>
                              <p:cTn id="58" fill="hold">
                                <p:stCondLst>
                                  <p:cond delay="525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par>
                              <p:cTn id="62" fill="hold">
                                <p:stCondLst>
                                  <p:cond delay="5750"/>
                                </p:stCondLst>
                                <p:childTnLst>
                                  <p:par>
                                    <p:cTn id="63" presetID="10" presetClass="entr" presetSubtype="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p:stCondLst>
                                  <p:cond delay="6250"/>
                                </p:stCondLst>
                                <p:childTnLst>
                                  <p:par>
                                    <p:cTn id="67" presetID="10" presetClass="entr" presetSubtype="0"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9" grpId="0" animBg="1"/>
          <p:bldP spid="20" grpId="0" animBg="1"/>
          <p:bldP spid="21" grpId="0" animBg="1"/>
          <p:bldP spid="26" grpId="0"/>
          <p:bldP spid="27" grpId="0"/>
          <p:bldP spid="28" grpId="0"/>
          <p:bldP spid="29" grpId="0"/>
          <p:bldP spid="30" grpId="0"/>
          <p:bldP spid="31" grpId="0"/>
          <p:bldP spid="32" grpId="0"/>
          <p:bldP spid="33" grpId="0"/>
          <p:bldP spid="3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sz="1800" b="1" dirty="0" smtClean="0">
                <a:latin typeface="+mj-ea"/>
              </a:rPr>
              <a:t>备用页</a:t>
            </a:r>
            <a:r>
              <a:rPr lang="zh-CN" altLang="en-US" sz="1200" b="1" dirty="0" smtClean="0"/>
              <a:t>（</a:t>
            </a:r>
            <a:r>
              <a:rPr lang="zh-CN" altLang="en-US" sz="1200" b="1" dirty="0"/>
              <a:t>文字可以编辑</a:t>
            </a:r>
            <a:r>
              <a:rPr lang="zh-CN" altLang="en-US" sz="1200" b="1" dirty="0" smtClean="0"/>
              <a:t>）</a:t>
            </a:r>
            <a:endParaRPr lang="zh-CN" altLang="en-US" sz="1200" b="1" dirty="0"/>
          </a:p>
        </p:txBody>
      </p:sp>
      <p:grpSp>
        <p:nvGrpSpPr>
          <p:cNvPr id="26" name="组合 25"/>
          <p:cNvGrpSpPr/>
          <p:nvPr/>
        </p:nvGrpSpPr>
        <p:grpSpPr>
          <a:xfrm>
            <a:off x="2081481" y="1324137"/>
            <a:ext cx="1511085" cy="1509370"/>
            <a:chOff x="5305424" y="2638424"/>
            <a:chExt cx="1579563" cy="1577975"/>
          </a:xfrm>
          <a:solidFill>
            <a:srgbClr val="000000">
              <a:alpha val="60000"/>
            </a:srgbClr>
          </a:solidFill>
        </p:grpSpPr>
        <p:sp>
          <p:nvSpPr>
            <p:cNvPr id="27" name="Freeform 6"/>
            <p:cNvSpPr>
              <a:spLocks noEditPoints="1"/>
            </p:cNvSpPr>
            <p:nvPr/>
          </p:nvSpPr>
          <p:spPr bwMode="auto">
            <a:xfrm>
              <a:off x="5305424"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28"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grpSp>
      <p:grpSp>
        <p:nvGrpSpPr>
          <p:cNvPr id="29" name="组合 28"/>
          <p:cNvGrpSpPr/>
          <p:nvPr/>
        </p:nvGrpSpPr>
        <p:grpSpPr>
          <a:xfrm>
            <a:off x="2998146" y="2239331"/>
            <a:ext cx="1896829" cy="1893545"/>
            <a:chOff x="5102225" y="2441575"/>
            <a:chExt cx="1982788" cy="1979613"/>
          </a:xfrm>
          <a:solidFill>
            <a:srgbClr val="000000">
              <a:alpha val="60000"/>
            </a:srgbClr>
          </a:solidFill>
          <a:effectLst/>
        </p:grpSpPr>
        <p:sp>
          <p:nvSpPr>
            <p:cNvPr id="30"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31"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grpSp>
      <p:grpSp>
        <p:nvGrpSpPr>
          <p:cNvPr id="32" name="组合 31"/>
          <p:cNvGrpSpPr/>
          <p:nvPr/>
        </p:nvGrpSpPr>
        <p:grpSpPr>
          <a:xfrm>
            <a:off x="4617058" y="1883248"/>
            <a:ext cx="1243798" cy="1261857"/>
            <a:chOff x="5803900" y="2852738"/>
            <a:chExt cx="1300163" cy="1319212"/>
          </a:xfrm>
          <a:solidFill>
            <a:srgbClr val="000000">
              <a:alpha val="60000"/>
            </a:srgbClr>
          </a:solidFill>
          <a:effectLst/>
        </p:grpSpPr>
        <p:sp>
          <p:nvSpPr>
            <p:cNvPr id="33"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34"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grpSp>
      <p:grpSp>
        <p:nvGrpSpPr>
          <p:cNvPr id="35" name="组合 34"/>
          <p:cNvGrpSpPr/>
          <p:nvPr/>
        </p:nvGrpSpPr>
        <p:grpSpPr>
          <a:xfrm>
            <a:off x="5687748" y="2114056"/>
            <a:ext cx="1511085" cy="1509370"/>
            <a:chOff x="5305425" y="2638425"/>
            <a:chExt cx="1579563" cy="1577975"/>
          </a:xfrm>
          <a:solidFill>
            <a:srgbClr val="000000">
              <a:alpha val="60000"/>
            </a:srgbClr>
          </a:solidFill>
          <a:effectLst/>
        </p:grpSpPr>
        <p:sp>
          <p:nvSpPr>
            <p:cNvPr id="36"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sp>
          <p:nvSpPr>
            <p:cNvPr id="37"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accent1">
                <a:alpha val="24000"/>
              </a:schemeClr>
            </a:solidFill>
            <a:ln w="12700" cmpd="sng">
              <a:solidFill>
                <a:schemeClr val="accent1"/>
              </a:solidFill>
              <a:miter lim="800000"/>
              <a:headEnd/>
              <a:tailEnd/>
            </a:ln>
            <a:extLst/>
          </p:spPr>
          <p:txBody>
            <a:bodyPr anchor="ctr"/>
            <a:lstStyle/>
            <a:p>
              <a:endParaRPr lang="zh-CN" altLang="en-US"/>
            </a:p>
          </p:txBody>
        </p:sp>
      </p:grpSp>
      <p:sp>
        <p:nvSpPr>
          <p:cNvPr id="38" name="TextBox 37"/>
          <p:cNvSpPr txBox="1"/>
          <p:nvPr/>
        </p:nvSpPr>
        <p:spPr>
          <a:xfrm>
            <a:off x="461701" y="2209165"/>
            <a:ext cx="1139877" cy="654025"/>
          </a:xfrm>
          <a:prstGeom prst="rect">
            <a:avLst/>
          </a:prstGeom>
          <a:noFill/>
        </p:spPr>
        <p:txBody>
          <a:bodyPr wrap="square" lIns="68580" tIns="34290" rIns="68580" bIns="34290" rtlCol="0" anchor="ctr">
            <a:spAutoFit/>
          </a:bodyPr>
          <a:lstStyle/>
          <a:p>
            <a:pPr lvl="0"/>
            <a:endParaRPr lang="en-US" altLang="zh-CN" sz="5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100" dirty="0">
                <a:solidFill>
                  <a:schemeClr val="tx1">
                    <a:lumMod val="85000"/>
                    <a:lumOff val="15000"/>
                  </a:schemeClr>
                </a:solidFill>
                <a:latin typeface="微软雅黑" pitchFamily="34" charset="-122"/>
                <a:ea typeface="微软雅黑" pitchFamily="34" charset="-122"/>
                <a:cs typeface="华文黑体" pitchFamily="2" charset="-122"/>
              </a:rPr>
              <a:t>单击添加文本单击添加文本单击添加文本</a:t>
            </a:r>
          </a:p>
        </p:txBody>
      </p:sp>
      <p:sp>
        <p:nvSpPr>
          <p:cNvPr id="39" name="矩形 38"/>
          <p:cNvSpPr/>
          <p:nvPr/>
        </p:nvSpPr>
        <p:spPr>
          <a:xfrm>
            <a:off x="2237361" y="932475"/>
            <a:ext cx="1199327" cy="300083"/>
          </a:xfrm>
          <a:prstGeom prst="rect">
            <a:avLst/>
          </a:prstGeom>
        </p:spPr>
        <p:txBody>
          <a:bodyPr wrap="square" lIns="68580" tIns="34290" rIns="68580" bIns="34290">
            <a:spAutoFit/>
          </a:bodyPr>
          <a:lstStyle/>
          <a:p>
            <a:pPr algn="ctr"/>
            <a:r>
              <a:rPr lang="zh-CN" altLang="en-US" sz="1500" b="1" dirty="0">
                <a:solidFill>
                  <a:schemeClr val="accent1"/>
                </a:solidFill>
                <a:latin typeface="微软雅黑" pitchFamily="34" charset="-122"/>
                <a:ea typeface="微软雅黑" pitchFamily="34" charset="-122"/>
                <a:cs typeface="华文黑体" pitchFamily="2" charset="-122"/>
              </a:rPr>
              <a:t>添加标题</a:t>
            </a:r>
            <a:endParaRPr lang="en-US" altLang="zh-CN" b="1" dirty="0" smtClean="0">
              <a:solidFill>
                <a:schemeClr val="accent1"/>
              </a:solidFill>
              <a:latin typeface="微软雅黑" pitchFamily="34" charset="-122"/>
              <a:ea typeface="微软雅黑" pitchFamily="34" charset="-122"/>
              <a:cs typeface="华文黑体" pitchFamily="2" charset="-122"/>
            </a:endParaRPr>
          </a:p>
        </p:txBody>
      </p:sp>
      <p:sp>
        <p:nvSpPr>
          <p:cNvPr id="40" name="TextBox 39"/>
          <p:cNvSpPr txBox="1"/>
          <p:nvPr/>
        </p:nvSpPr>
        <p:spPr>
          <a:xfrm>
            <a:off x="1238796" y="3072083"/>
            <a:ext cx="1301235" cy="654025"/>
          </a:xfrm>
          <a:prstGeom prst="rect">
            <a:avLst/>
          </a:prstGeom>
          <a:noFill/>
        </p:spPr>
        <p:txBody>
          <a:bodyPr wrap="square" lIns="68580" tIns="34290" rIns="68580" bIns="34290" rtlCol="0" anchor="ctr">
            <a:spAutoFit/>
          </a:bodyPr>
          <a:lstStyle/>
          <a:p>
            <a:pPr lvl="0"/>
            <a:endParaRPr lang="en-US" altLang="zh-CN" sz="500">
              <a:solidFill>
                <a:schemeClr val="tx1">
                  <a:lumMod val="85000"/>
                  <a:lumOff val="15000"/>
                </a:schemeClr>
              </a:solidFill>
              <a:latin typeface="微软雅黑" pitchFamily="34" charset="-122"/>
              <a:ea typeface="微软雅黑" pitchFamily="34" charset="-122"/>
              <a:cs typeface="华文黑体" pitchFamily="2" charset="-122"/>
            </a:endParaRPr>
          </a:p>
          <a:p>
            <a:r>
              <a:rPr lang="zh-CN" altLang="en-US" sz="1100">
                <a:solidFill>
                  <a:schemeClr val="tx1">
                    <a:lumMod val="85000"/>
                    <a:lumOff val="15000"/>
                  </a:schemeClr>
                </a:solidFill>
                <a:latin typeface="微软雅黑" pitchFamily="34" charset="-122"/>
                <a:ea typeface="微软雅黑" pitchFamily="34" charset="-122"/>
                <a:cs typeface="华文黑体" pitchFamily="2" charset="-122"/>
              </a:rPr>
              <a:t>单击添加文本单击添加文本单击添加文本单击添加文本</a:t>
            </a:r>
          </a:p>
        </p:txBody>
      </p:sp>
      <p:sp>
        <p:nvSpPr>
          <p:cNvPr id="41" name="矩形 40"/>
          <p:cNvSpPr/>
          <p:nvPr/>
        </p:nvSpPr>
        <p:spPr>
          <a:xfrm>
            <a:off x="3346898" y="4287891"/>
            <a:ext cx="1199327" cy="300083"/>
          </a:xfrm>
          <a:prstGeom prst="rect">
            <a:avLst/>
          </a:prstGeom>
        </p:spPr>
        <p:txBody>
          <a:bodyPr wrap="square" lIns="68580" tIns="34290" rIns="68580" bIns="34290">
            <a:spAutoFit/>
          </a:bodyPr>
          <a:lstStyle/>
          <a:p>
            <a:pPr algn="ctr"/>
            <a:r>
              <a:rPr lang="zh-CN" altLang="en-US" sz="1500" b="1" dirty="0">
                <a:solidFill>
                  <a:schemeClr val="accent1"/>
                </a:solidFill>
                <a:latin typeface="微软雅黑" pitchFamily="34" charset="-122"/>
                <a:ea typeface="微软雅黑" pitchFamily="34" charset="-122"/>
                <a:cs typeface="华文黑体" pitchFamily="2" charset="-122"/>
              </a:rPr>
              <a:t>添加标题</a:t>
            </a:r>
            <a:endParaRPr lang="en-US" altLang="zh-CN" b="1" dirty="0" smtClean="0">
              <a:solidFill>
                <a:schemeClr val="accent1"/>
              </a:solidFill>
              <a:latin typeface="微软雅黑" pitchFamily="34" charset="-122"/>
              <a:ea typeface="微软雅黑" pitchFamily="34" charset="-122"/>
              <a:cs typeface="华文黑体" pitchFamily="2" charset="-122"/>
            </a:endParaRPr>
          </a:p>
        </p:txBody>
      </p:sp>
      <p:sp>
        <p:nvSpPr>
          <p:cNvPr id="42" name="TextBox 41"/>
          <p:cNvSpPr txBox="1"/>
          <p:nvPr/>
        </p:nvSpPr>
        <p:spPr>
          <a:xfrm>
            <a:off x="6374792" y="1494221"/>
            <a:ext cx="1614175" cy="484748"/>
          </a:xfrm>
          <a:prstGeom prst="rect">
            <a:avLst/>
          </a:prstGeom>
          <a:noFill/>
        </p:spPr>
        <p:txBody>
          <a:bodyPr wrap="square" lIns="68580" tIns="34290" rIns="68580" bIns="34290" rtlCol="0" anchor="ctr">
            <a:spAutoFit/>
          </a:bodyPr>
          <a:lstStyle/>
          <a:p>
            <a:pPr lvl="0"/>
            <a:endParaRPr lang="en-US" altLang="zh-CN" sz="5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100" dirty="0">
                <a:solidFill>
                  <a:schemeClr val="tx1">
                    <a:lumMod val="85000"/>
                    <a:lumOff val="15000"/>
                  </a:schemeClr>
                </a:solidFill>
                <a:latin typeface="微软雅黑" pitchFamily="34" charset="-122"/>
                <a:ea typeface="微软雅黑" pitchFamily="34" charset="-122"/>
                <a:cs typeface="华文黑体" pitchFamily="2" charset="-122"/>
              </a:rPr>
              <a:t>单击添加文本单击添加文本单击添加文本</a:t>
            </a:r>
          </a:p>
        </p:txBody>
      </p:sp>
      <p:sp>
        <p:nvSpPr>
          <p:cNvPr id="43" name="矩形 42"/>
          <p:cNvSpPr/>
          <p:nvPr/>
        </p:nvSpPr>
        <p:spPr>
          <a:xfrm>
            <a:off x="4639293" y="1477080"/>
            <a:ext cx="1199327" cy="300083"/>
          </a:xfrm>
          <a:prstGeom prst="rect">
            <a:avLst/>
          </a:prstGeom>
        </p:spPr>
        <p:txBody>
          <a:bodyPr wrap="square" lIns="68580" tIns="34290" rIns="68580" bIns="34290">
            <a:spAutoFit/>
          </a:bodyPr>
          <a:lstStyle/>
          <a:p>
            <a:pPr algn="ctr"/>
            <a:r>
              <a:rPr lang="zh-CN" altLang="en-US" sz="1500" b="1" dirty="0">
                <a:solidFill>
                  <a:schemeClr val="accent1"/>
                </a:solidFill>
                <a:latin typeface="微软雅黑" pitchFamily="34" charset="-122"/>
                <a:ea typeface="微软雅黑" pitchFamily="34" charset="-122"/>
                <a:cs typeface="华文黑体" pitchFamily="2" charset="-122"/>
              </a:rPr>
              <a:t>添加标题</a:t>
            </a:r>
            <a:endParaRPr lang="en-US" altLang="zh-CN" b="1" dirty="0" smtClean="0">
              <a:solidFill>
                <a:schemeClr val="accent1"/>
              </a:solidFill>
              <a:latin typeface="微软雅黑" pitchFamily="34" charset="-122"/>
              <a:ea typeface="微软雅黑" pitchFamily="34" charset="-122"/>
              <a:cs typeface="华文黑体" pitchFamily="2" charset="-122"/>
            </a:endParaRPr>
          </a:p>
        </p:txBody>
      </p:sp>
      <p:sp>
        <p:nvSpPr>
          <p:cNvPr id="44" name="TextBox 43"/>
          <p:cNvSpPr txBox="1"/>
          <p:nvPr/>
        </p:nvSpPr>
        <p:spPr>
          <a:xfrm>
            <a:off x="7448835" y="3101355"/>
            <a:ext cx="1515653" cy="654025"/>
          </a:xfrm>
          <a:prstGeom prst="rect">
            <a:avLst/>
          </a:prstGeom>
          <a:noFill/>
        </p:spPr>
        <p:txBody>
          <a:bodyPr wrap="square" lIns="68580" tIns="34290" rIns="68580" bIns="34290" rtlCol="0" anchor="ctr">
            <a:spAutoFit/>
          </a:bodyPr>
          <a:lstStyle/>
          <a:p>
            <a:pPr lvl="0"/>
            <a:endParaRPr lang="en-US" altLang="zh-CN" sz="50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85000"/>
                    <a:lumOff val="15000"/>
                  </a:schemeClr>
                </a:solidFill>
                <a:latin typeface="微软雅黑" pitchFamily="34" charset="-122"/>
                <a:ea typeface="微软雅黑" pitchFamily="34" charset="-122"/>
                <a:cs typeface="华文黑体" pitchFamily="2" charset="-122"/>
              </a:rPr>
              <a:t>单击添加文本单击添加文本单击添加文本单击添加文本</a:t>
            </a:r>
          </a:p>
        </p:txBody>
      </p:sp>
      <p:sp>
        <p:nvSpPr>
          <p:cNvPr id="45" name="矩形 44"/>
          <p:cNvSpPr/>
          <p:nvPr/>
        </p:nvSpPr>
        <p:spPr>
          <a:xfrm>
            <a:off x="5843628" y="3720243"/>
            <a:ext cx="1199327" cy="300083"/>
          </a:xfrm>
          <a:prstGeom prst="rect">
            <a:avLst/>
          </a:prstGeom>
        </p:spPr>
        <p:txBody>
          <a:bodyPr wrap="square" lIns="68580" tIns="34290" rIns="68580" bIns="34290">
            <a:spAutoFit/>
          </a:bodyPr>
          <a:lstStyle/>
          <a:p>
            <a:pPr algn="ctr"/>
            <a:r>
              <a:rPr lang="zh-CN" altLang="en-US" sz="1500" b="1" dirty="0">
                <a:solidFill>
                  <a:schemeClr val="accent1"/>
                </a:solidFill>
                <a:latin typeface="微软雅黑" pitchFamily="34" charset="-122"/>
                <a:ea typeface="微软雅黑" pitchFamily="34" charset="-122"/>
                <a:cs typeface="华文黑体" pitchFamily="2" charset="-122"/>
              </a:rPr>
              <a:t>添加标题</a:t>
            </a:r>
            <a:endParaRPr lang="en-US" altLang="zh-CN" b="1" dirty="0" smtClean="0">
              <a:solidFill>
                <a:schemeClr val="accent1"/>
              </a:solidFill>
              <a:latin typeface="微软雅黑" pitchFamily="34" charset="-122"/>
              <a:ea typeface="微软雅黑" pitchFamily="34" charset="-122"/>
              <a:cs typeface="华文黑体" pitchFamily="2" charset="-122"/>
            </a:endParaRPr>
          </a:p>
        </p:txBody>
      </p:sp>
      <p:cxnSp>
        <p:nvCxnSpPr>
          <p:cNvPr id="46" name="肘形连接符 45"/>
          <p:cNvCxnSpPr/>
          <p:nvPr/>
        </p:nvCxnSpPr>
        <p:spPr>
          <a:xfrm rot="10800000" flipV="1">
            <a:off x="491370" y="2325186"/>
            <a:ext cx="1590116" cy="542795"/>
          </a:xfrm>
          <a:prstGeom prst="bentConnector3">
            <a:avLst>
              <a:gd name="adj1" fmla="val 32626"/>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肘形连接符 46"/>
          <p:cNvCxnSpPr/>
          <p:nvPr/>
        </p:nvCxnSpPr>
        <p:spPr>
          <a:xfrm rot="10800000">
            <a:off x="1286428" y="3112932"/>
            <a:ext cx="1711721" cy="375837"/>
          </a:xfrm>
          <a:prstGeom prst="bentConnector3">
            <a:avLst>
              <a:gd name="adj1" fmla="val 29965"/>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肘形连接符 47"/>
          <p:cNvCxnSpPr/>
          <p:nvPr/>
        </p:nvCxnSpPr>
        <p:spPr>
          <a:xfrm rot="10800000" flipV="1">
            <a:off x="7034693" y="3145104"/>
            <a:ext cx="1818481" cy="368987"/>
          </a:xfrm>
          <a:prstGeom prst="bentConnector3">
            <a:avLst>
              <a:gd name="adj1" fmla="val 77764"/>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肘形连接符 48"/>
          <p:cNvCxnSpPr/>
          <p:nvPr/>
        </p:nvCxnSpPr>
        <p:spPr>
          <a:xfrm rot="10800000" flipV="1">
            <a:off x="5838622" y="1477081"/>
            <a:ext cx="2150345" cy="519027"/>
          </a:xfrm>
          <a:prstGeom prst="bentConnector3">
            <a:avLst>
              <a:gd name="adj1" fmla="val 77024"/>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89909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8" presetClass="emph" presetSubtype="0" repeatCount="indefinite" fill="hold" nodeType="withEffect">
                                  <p:stCondLst>
                                    <p:cond delay="0"/>
                                  </p:stCondLst>
                                  <p:childTnLst>
                                    <p:animRot by="-43200000">
                                      <p:cBhvr>
                                        <p:cTn id="14" dur="4000" fill="hold"/>
                                        <p:tgtEl>
                                          <p:spTgt spid="26"/>
                                        </p:tgtEl>
                                        <p:attrNameLst>
                                          <p:attrName>r</p:attrName>
                                        </p:attrNameLst>
                                      </p:cBhvr>
                                    </p:animRot>
                                  </p:childTnLst>
                                </p:cTn>
                              </p:par>
                              <p:par>
                                <p:cTn id="15" presetID="22" presetClass="entr" presetSubtype="2" fill="hold" nodeType="withEffect">
                                  <p:stCondLst>
                                    <p:cond delay="500"/>
                                  </p:stCondLst>
                                  <p:childTnLst>
                                    <p:set>
                                      <p:cBhvr>
                                        <p:cTn id="16" dur="1" fill="hold">
                                          <p:stCondLst>
                                            <p:cond delay="0"/>
                                          </p:stCondLst>
                                        </p:cTn>
                                        <p:tgtEl>
                                          <p:spTgt spid="46"/>
                                        </p:tgtEl>
                                        <p:attrNameLst>
                                          <p:attrName>style.visibility</p:attrName>
                                        </p:attrNameLst>
                                      </p:cBhvr>
                                      <p:to>
                                        <p:strVal val="visible"/>
                                      </p:to>
                                    </p:set>
                                    <p:animEffect transition="in" filter="wipe(right)">
                                      <p:cBhvr>
                                        <p:cTn id="17" dur="500"/>
                                        <p:tgtEl>
                                          <p:spTgt spid="46"/>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2" presetClass="entr" presetSubtype="1" decel="100000" fill="hold" nodeType="withEffect">
                                  <p:stCondLst>
                                    <p:cond delay="5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0-#ppt_h/2"/>
                                          </p:val>
                                        </p:tav>
                                        <p:tav tm="100000">
                                          <p:val>
                                            <p:strVal val="#ppt_y"/>
                                          </p:val>
                                        </p:tav>
                                      </p:tavLst>
                                    </p:anim>
                                  </p:childTnLst>
                                </p:cTn>
                              </p:par>
                              <p:par>
                                <p:cTn id="30" presetID="8" presetClass="emph" presetSubtype="0" repeatCount="indefinite" fill="hold" nodeType="withEffect">
                                  <p:stCondLst>
                                    <p:cond delay="500"/>
                                  </p:stCondLst>
                                  <p:childTnLst>
                                    <p:animRot by="43200000">
                                      <p:cBhvr>
                                        <p:cTn id="31" dur="3500" fill="hold"/>
                                        <p:tgtEl>
                                          <p:spTgt spid="29"/>
                                        </p:tgtEl>
                                        <p:attrNameLst>
                                          <p:attrName>r</p:attrName>
                                        </p:attrNameLst>
                                      </p:cBhvr>
                                    </p:animRot>
                                  </p:childTnLst>
                                </p:cTn>
                              </p:par>
                              <p:par>
                                <p:cTn id="32" presetID="22" presetClass="entr" presetSubtype="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Effect transition="in" filter="wipe(right)">
                                      <p:cBhvr>
                                        <p:cTn id="34" dur="500"/>
                                        <p:tgtEl>
                                          <p:spTgt spid="47"/>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2" presetClass="entr" presetSubtype="1" decel="100000" fill="hold" nodeType="withEffect">
                                  <p:stCondLst>
                                    <p:cond delay="100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8" presetClass="emph" presetSubtype="0" repeatCount="indefinite" fill="hold" nodeType="withEffect">
                                  <p:stCondLst>
                                    <p:cond delay="1000"/>
                                  </p:stCondLst>
                                  <p:childTnLst>
                                    <p:animRot by="-43200000">
                                      <p:cBhvr>
                                        <p:cTn id="48" dur="3500" fill="hold"/>
                                        <p:tgtEl>
                                          <p:spTgt spid="32"/>
                                        </p:tgtEl>
                                        <p:attrNameLst>
                                          <p:attrName>r</p:attrName>
                                        </p:attrNameLst>
                                      </p:cBhvr>
                                    </p:animRot>
                                  </p:childTnLst>
                                </p:cTn>
                              </p:par>
                              <p:par>
                                <p:cTn id="49" presetID="22" presetClass="entr" presetSubtype="8" fill="hold" nodeType="withEffect">
                                  <p:stCondLst>
                                    <p:cond delay="150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500"/>
                                        <p:tgtEl>
                                          <p:spTgt spid="49"/>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42"/>
                                        </p:tgtEl>
                                        <p:attrNameLst>
                                          <p:attrName>style.visibility</p:attrName>
                                        </p:attrNameLst>
                                      </p:cBhvr>
                                      <p:to>
                                        <p:strVal val="visible"/>
                                      </p:to>
                                    </p:set>
                                    <p:anim calcmode="lin" valueType="num">
                                      <p:cBhvr>
                                        <p:cTn id="54" dur="500" fill="hold"/>
                                        <p:tgtEl>
                                          <p:spTgt spid="42"/>
                                        </p:tgtEl>
                                        <p:attrNameLst>
                                          <p:attrName>ppt_w</p:attrName>
                                        </p:attrNameLst>
                                      </p:cBhvr>
                                      <p:tavLst>
                                        <p:tav tm="0">
                                          <p:val>
                                            <p:fltVal val="0"/>
                                          </p:val>
                                        </p:tav>
                                        <p:tav tm="100000">
                                          <p:val>
                                            <p:strVal val="#ppt_w"/>
                                          </p:val>
                                        </p:tav>
                                      </p:tavLst>
                                    </p:anim>
                                    <p:anim calcmode="lin" valueType="num">
                                      <p:cBhvr>
                                        <p:cTn id="55" dur="500" fill="hold"/>
                                        <p:tgtEl>
                                          <p:spTgt spid="42"/>
                                        </p:tgtEl>
                                        <p:attrNameLst>
                                          <p:attrName>ppt_h</p:attrName>
                                        </p:attrNameLst>
                                      </p:cBhvr>
                                      <p:tavLst>
                                        <p:tav tm="0">
                                          <p:val>
                                            <p:fltVal val="0"/>
                                          </p:val>
                                        </p:tav>
                                        <p:tav tm="100000">
                                          <p:val>
                                            <p:strVal val="#ppt_h"/>
                                          </p:val>
                                        </p:tav>
                                      </p:tavLst>
                                    </p:anim>
                                    <p:animEffect transition="in" filter="fade">
                                      <p:cBhvr>
                                        <p:cTn id="56" dur="500"/>
                                        <p:tgtEl>
                                          <p:spTgt spid="42"/>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2" presetClass="entr" presetSubtype="1" decel="100000" fill="hold" nodeType="withEffect">
                                  <p:stCondLst>
                                    <p:cond delay="1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500" fill="hold"/>
                                        <p:tgtEl>
                                          <p:spTgt spid="35"/>
                                        </p:tgtEl>
                                        <p:attrNameLst>
                                          <p:attrName>ppt_x</p:attrName>
                                        </p:attrNameLst>
                                      </p:cBhvr>
                                      <p:tavLst>
                                        <p:tav tm="0">
                                          <p:val>
                                            <p:strVal val="#ppt_x"/>
                                          </p:val>
                                        </p:tav>
                                        <p:tav tm="100000">
                                          <p:val>
                                            <p:strVal val="#ppt_x"/>
                                          </p:val>
                                        </p:tav>
                                      </p:tavLst>
                                    </p:anim>
                                    <p:anim calcmode="lin" valueType="num">
                                      <p:cBhvr additive="base">
                                        <p:cTn id="63" dur="500" fill="hold"/>
                                        <p:tgtEl>
                                          <p:spTgt spid="35"/>
                                        </p:tgtEl>
                                        <p:attrNameLst>
                                          <p:attrName>ppt_y</p:attrName>
                                        </p:attrNameLst>
                                      </p:cBhvr>
                                      <p:tavLst>
                                        <p:tav tm="0">
                                          <p:val>
                                            <p:strVal val="0-#ppt_h/2"/>
                                          </p:val>
                                        </p:tav>
                                        <p:tav tm="100000">
                                          <p:val>
                                            <p:strVal val="#ppt_y"/>
                                          </p:val>
                                        </p:tav>
                                      </p:tavLst>
                                    </p:anim>
                                  </p:childTnLst>
                                </p:cTn>
                              </p:par>
                              <p:par>
                                <p:cTn id="64" presetID="8" presetClass="emph" presetSubtype="0" repeatCount="indefinite" fill="hold" nodeType="withEffect">
                                  <p:stCondLst>
                                    <p:cond delay="1500"/>
                                  </p:stCondLst>
                                  <p:childTnLst>
                                    <p:animRot by="43200000">
                                      <p:cBhvr>
                                        <p:cTn id="65" dur="3000" fill="hold"/>
                                        <p:tgtEl>
                                          <p:spTgt spid="35"/>
                                        </p:tgtEl>
                                        <p:attrNameLst>
                                          <p:attrName>r</p:attrName>
                                        </p:attrNameLst>
                                      </p:cBhvr>
                                    </p:animRot>
                                  </p:childTnLst>
                                </p:cTn>
                              </p:par>
                              <p:par>
                                <p:cTn id="66" presetID="22" presetClass="entr" presetSubtype="8" fill="hold" nodeType="withEffect">
                                  <p:stCondLst>
                                    <p:cond delay="2000"/>
                                  </p:stCondLst>
                                  <p:childTnLst>
                                    <p:set>
                                      <p:cBhvr>
                                        <p:cTn id="67" dur="1" fill="hold">
                                          <p:stCondLst>
                                            <p:cond delay="0"/>
                                          </p:stCondLst>
                                        </p:cTn>
                                        <p:tgtEl>
                                          <p:spTgt spid="48"/>
                                        </p:tgtEl>
                                        <p:attrNameLst>
                                          <p:attrName>style.visibility</p:attrName>
                                        </p:attrNameLst>
                                      </p:cBhvr>
                                      <p:to>
                                        <p:strVal val="visible"/>
                                      </p:to>
                                    </p:set>
                                    <p:animEffect transition="in" filter="wipe(left)">
                                      <p:cBhvr>
                                        <p:cTn id="68" dur="500"/>
                                        <p:tgtEl>
                                          <p:spTgt spid="48"/>
                                        </p:tgtEl>
                                      </p:cBhvr>
                                    </p:animEffect>
                                  </p:childTnLst>
                                </p:cTn>
                              </p:par>
                              <p:par>
                                <p:cTn id="69" presetID="53" presetClass="entr" presetSubtype="16" fill="hold" grpId="0" nodeType="withEffect">
                                  <p:stCondLst>
                                    <p:cond delay="20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Effect transition="in" filter="fade">
                                      <p:cBhvr>
                                        <p:cTn id="73" dur="500"/>
                                        <p:tgtEl>
                                          <p:spTgt spid="44"/>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8" grpId="0"/>
      <p:bldP spid="39" grpId="0"/>
      <p:bldP spid="40" grpId="0"/>
      <p:bldP spid="41" grpId="0"/>
      <p:bldP spid="42" grpId="0"/>
      <p:bldP spid="43" grpId="0"/>
      <p:bldP spid="44" grpId="0"/>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6" name="Rectangle 20"/>
          <p:cNvSpPr>
            <a:spLocks noChangeArrowheads="1"/>
          </p:cNvSpPr>
          <p:nvPr/>
        </p:nvSpPr>
        <p:spPr bwMode="auto">
          <a:xfrm>
            <a:off x="5148064" y="4138481"/>
            <a:ext cx="3430473" cy="415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defTabSz="685800"/>
            <a:r>
              <a:rPr lang="zh-CN" altLang="zh-CN" sz="2700" dirty="0">
                <a:solidFill>
                  <a:schemeClr val="accent1"/>
                </a:solidFill>
                <a:latin typeface="Agency FB" pitchFamily="34" charset="0"/>
              </a:rPr>
              <a:t>PRESENTATION TEMPELETE TITLE</a:t>
            </a:r>
            <a:endParaRPr lang="zh-CN" altLang="zh-CN" sz="2700" dirty="0">
              <a:solidFill>
                <a:schemeClr val="accent1"/>
              </a:solidFill>
            </a:endParaRPr>
          </a:p>
        </p:txBody>
      </p:sp>
      <p:cxnSp>
        <p:nvCxnSpPr>
          <p:cNvPr id="37" name="直接连接符 36"/>
          <p:cNvCxnSpPr/>
          <p:nvPr/>
        </p:nvCxnSpPr>
        <p:spPr>
          <a:xfrm>
            <a:off x="5189791" y="4550083"/>
            <a:ext cx="0" cy="23896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999986" y="4550083"/>
            <a:ext cx="0" cy="23896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834842" y="4550083"/>
            <a:ext cx="0" cy="23896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668344" y="4544357"/>
            <a:ext cx="0" cy="23896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191823" y="4550082"/>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工作总结</a:t>
            </a:r>
          </a:p>
        </p:txBody>
      </p:sp>
      <p:sp>
        <p:nvSpPr>
          <p:cNvPr id="42" name="TextBox 41"/>
          <p:cNvSpPr txBox="1"/>
          <p:nvPr/>
        </p:nvSpPr>
        <p:spPr>
          <a:xfrm>
            <a:off x="6058064" y="4550082"/>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商务报告</a:t>
            </a:r>
          </a:p>
        </p:txBody>
      </p:sp>
      <p:sp>
        <p:nvSpPr>
          <p:cNvPr id="43" name="TextBox 42"/>
          <p:cNvSpPr txBox="1"/>
          <p:nvPr/>
        </p:nvSpPr>
        <p:spPr>
          <a:xfrm>
            <a:off x="6868259" y="4550082"/>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新年计划</a:t>
            </a:r>
          </a:p>
        </p:txBody>
      </p:sp>
      <p:sp>
        <p:nvSpPr>
          <p:cNvPr id="44" name="TextBox 43"/>
          <p:cNvSpPr txBox="1"/>
          <p:nvPr/>
        </p:nvSpPr>
        <p:spPr>
          <a:xfrm>
            <a:off x="7668345" y="4544356"/>
            <a:ext cx="754150" cy="253916"/>
          </a:xfrm>
          <a:prstGeom prst="rect">
            <a:avLst/>
          </a:prstGeom>
          <a:noFill/>
        </p:spPr>
        <p:txBody>
          <a:bodyPr wrap="none" lIns="68580" tIns="34290" rIns="68580" bIns="34290" rtlCol="0">
            <a:spAutoFit/>
          </a:bodyPr>
          <a:lstStyle/>
          <a:p>
            <a:r>
              <a:rPr lang="zh-CN" altLang="en-US" sz="1200" dirty="0">
                <a:solidFill>
                  <a:schemeClr val="tx1">
                    <a:lumMod val="75000"/>
                    <a:lumOff val="25000"/>
                  </a:schemeClr>
                </a:solidFill>
                <a:latin typeface="方正兰亭中黑_GBK" panose="02000000000000000000" pitchFamily="2" charset="-122"/>
                <a:ea typeface="方正兰亭中黑_GBK" panose="02000000000000000000" pitchFamily="2" charset="-122"/>
              </a:rPr>
              <a:t>商务展示</a:t>
            </a:r>
          </a:p>
        </p:txBody>
      </p:sp>
      <p:sp>
        <p:nvSpPr>
          <p:cNvPr id="7" name="矩形 6"/>
          <p:cNvSpPr/>
          <p:nvPr/>
        </p:nvSpPr>
        <p:spPr>
          <a:xfrm>
            <a:off x="4318293" y="195487"/>
            <a:ext cx="257112" cy="504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318293" y="195487"/>
            <a:ext cx="1971191" cy="247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5400000">
            <a:off x="5242205" y="1157061"/>
            <a:ext cx="2170282" cy="247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V="1">
            <a:off x="4318293" y="1861524"/>
            <a:ext cx="257112" cy="3428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flipV="1">
            <a:off x="4318293" y="2118636"/>
            <a:ext cx="1971191" cy="247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3707904" y="709585"/>
            <a:ext cx="246221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defTabSz="685800" fontAlgn="base">
              <a:spcBef>
                <a:spcPct val="0"/>
              </a:spcBef>
              <a:spcAft>
                <a:spcPct val="0"/>
              </a:spcAft>
              <a:defRPr sz="2700">
                <a:solidFill>
                  <a:schemeClr val="tx1">
                    <a:lumMod val="75000"/>
                    <a:lumOff val="25000"/>
                  </a:schemeClr>
                </a:solidFill>
                <a:latin typeface="Agency FB" pitchFamily="34" charset="0"/>
                <a:ea typeface="宋体" pitchFamily="2" charset="-122"/>
                <a:cs typeface="宋体" pitchFamily="2" charset="-122"/>
              </a:defRPr>
            </a:lvl1pPr>
            <a:lvl2pPr fontAlgn="base">
              <a:spcBef>
                <a:spcPct val="0"/>
              </a:spcBef>
              <a:spcAft>
                <a:spcPct val="0"/>
              </a:spcAft>
              <a:defRPr>
                <a:latin typeface="Arial" pitchFamily="34" charset="0"/>
                <a:ea typeface="宋体" pitchFamily="2" charset="-122"/>
                <a:cs typeface="宋体" pitchFamily="2" charset="-122"/>
              </a:defRPr>
            </a:lvl2pPr>
            <a:lvl3pPr fontAlgn="base">
              <a:spcBef>
                <a:spcPct val="0"/>
              </a:spcBef>
              <a:spcAft>
                <a:spcPct val="0"/>
              </a:spcAft>
              <a:defRPr>
                <a:latin typeface="Arial" pitchFamily="34" charset="0"/>
                <a:ea typeface="宋体" pitchFamily="2" charset="-122"/>
                <a:cs typeface="宋体" pitchFamily="2" charset="-122"/>
              </a:defRPr>
            </a:lvl3pPr>
            <a:lvl4pPr fontAlgn="base">
              <a:spcBef>
                <a:spcPct val="0"/>
              </a:spcBef>
              <a:spcAft>
                <a:spcPct val="0"/>
              </a:spcAft>
              <a:defRPr>
                <a:latin typeface="Arial" pitchFamily="34" charset="0"/>
                <a:ea typeface="宋体" pitchFamily="2" charset="-122"/>
                <a:cs typeface="宋体" pitchFamily="2" charset="-122"/>
              </a:defRPr>
            </a:lvl4pPr>
            <a:lvl5pPr fontAlgn="base">
              <a:spcBef>
                <a:spcPct val="0"/>
              </a:spcBef>
              <a:spcAft>
                <a:spcPct val="0"/>
              </a:spcAft>
              <a:defRPr>
                <a:latin typeface="Arial" pitchFamily="34" charset="0"/>
                <a:ea typeface="宋体" pitchFamily="2" charset="-122"/>
                <a:cs typeface="宋体" pitchFamily="2" charset="-122"/>
              </a:defRPr>
            </a:lvl5pPr>
            <a:lvl6pPr fontAlgn="base">
              <a:spcBef>
                <a:spcPct val="0"/>
              </a:spcBef>
              <a:spcAft>
                <a:spcPct val="0"/>
              </a:spcAft>
              <a:defRPr>
                <a:latin typeface="Arial" pitchFamily="34" charset="0"/>
                <a:ea typeface="宋体" pitchFamily="2" charset="-122"/>
                <a:cs typeface="宋体" pitchFamily="2" charset="-122"/>
              </a:defRPr>
            </a:lvl6pPr>
            <a:lvl7pPr fontAlgn="base">
              <a:spcBef>
                <a:spcPct val="0"/>
              </a:spcBef>
              <a:spcAft>
                <a:spcPct val="0"/>
              </a:spcAft>
              <a:defRPr>
                <a:latin typeface="Arial" pitchFamily="34" charset="0"/>
                <a:ea typeface="宋体" pitchFamily="2" charset="-122"/>
                <a:cs typeface="宋体" pitchFamily="2" charset="-122"/>
              </a:defRPr>
            </a:lvl7pPr>
            <a:lvl8pPr fontAlgn="base">
              <a:spcBef>
                <a:spcPct val="0"/>
              </a:spcBef>
              <a:spcAft>
                <a:spcPct val="0"/>
              </a:spcAft>
              <a:defRPr>
                <a:latin typeface="Arial" pitchFamily="34" charset="0"/>
                <a:ea typeface="宋体" pitchFamily="2" charset="-122"/>
                <a:cs typeface="宋体" pitchFamily="2" charset="-122"/>
              </a:defRPr>
            </a:lvl8pPr>
            <a:lvl9pPr fontAlgn="base">
              <a:spcBef>
                <a:spcPct val="0"/>
              </a:spcBef>
              <a:spcAft>
                <a:spcPct val="0"/>
              </a:spcAft>
              <a:defRPr>
                <a:latin typeface="Arial" pitchFamily="34" charset="0"/>
                <a:ea typeface="宋体" pitchFamily="2" charset="-122"/>
                <a:cs typeface="宋体" pitchFamily="2" charset="-122"/>
              </a:defRPr>
            </a:lvl9pPr>
          </a:lstStyle>
          <a:p>
            <a:r>
              <a:rPr lang="zh-CN" altLang="en-US" sz="4800" dirty="0" smtClean="0">
                <a:solidFill>
                  <a:schemeClr val="accent1">
                    <a:lumMod val="75000"/>
                  </a:schemeClr>
                </a:solidFill>
                <a:latin typeface="+mj-ea"/>
                <a:ea typeface="+mj-ea"/>
              </a:rPr>
              <a:t>谢谢观看</a:t>
            </a:r>
            <a:endParaRPr lang="zh-CN" altLang="en-US" sz="4800" dirty="0">
              <a:solidFill>
                <a:schemeClr val="accent1">
                  <a:lumMod val="75000"/>
                </a:schemeClr>
              </a:solidFill>
              <a:latin typeface="+mj-ea"/>
              <a:ea typeface="+mj-ea"/>
            </a:endParaRPr>
          </a:p>
        </p:txBody>
      </p:sp>
      <p:sp>
        <p:nvSpPr>
          <p:cNvPr id="24" name="TextBox 23"/>
          <p:cNvSpPr txBox="1"/>
          <p:nvPr/>
        </p:nvSpPr>
        <p:spPr>
          <a:xfrm>
            <a:off x="4555376" y="1406130"/>
            <a:ext cx="152310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defTabSz="685800" fontAlgn="base">
              <a:spcBef>
                <a:spcPct val="0"/>
              </a:spcBef>
              <a:spcAft>
                <a:spcPct val="0"/>
              </a:spcAft>
              <a:defRPr sz="2700">
                <a:solidFill>
                  <a:schemeClr val="tx1">
                    <a:lumMod val="75000"/>
                    <a:lumOff val="25000"/>
                  </a:schemeClr>
                </a:solidFill>
                <a:latin typeface="Agency FB" pitchFamily="34" charset="0"/>
                <a:ea typeface="宋体" pitchFamily="2" charset="-122"/>
                <a:cs typeface="宋体" pitchFamily="2" charset="-122"/>
              </a:defRPr>
            </a:lvl1pPr>
            <a:lvl2pPr fontAlgn="base">
              <a:spcBef>
                <a:spcPct val="0"/>
              </a:spcBef>
              <a:spcAft>
                <a:spcPct val="0"/>
              </a:spcAft>
              <a:defRPr>
                <a:latin typeface="Arial" pitchFamily="34" charset="0"/>
                <a:ea typeface="宋体" pitchFamily="2" charset="-122"/>
                <a:cs typeface="宋体" pitchFamily="2" charset="-122"/>
              </a:defRPr>
            </a:lvl2pPr>
            <a:lvl3pPr fontAlgn="base">
              <a:spcBef>
                <a:spcPct val="0"/>
              </a:spcBef>
              <a:spcAft>
                <a:spcPct val="0"/>
              </a:spcAft>
              <a:defRPr>
                <a:latin typeface="Arial" pitchFamily="34" charset="0"/>
                <a:ea typeface="宋体" pitchFamily="2" charset="-122"/>
                <a:cs typeface="宋体" pitchFamily="2" charset="-122"/>
              </a:defRPr>
            </a:lvl3pPr>
            <a:lvl4pPr fontAlgn="base">
              <a:spcBef>
                <a:spcPct val="0"/>
              </a:spcBef>
              <a:spcAft>
                <a:spcPct val="0"/>
              </a:spcAft>
              <a:defRPr>
                <a:latin typeface="Arial" pitchFamily="34" charset="0"/>
                <a:ea typeface="宋体" pitchFamily="2" charset="-122"/>
                <a:cs typeface="宋体" pitchFamily="2" charset="-122"/>
              </a:defRPr>
            </a:lvl4pPr>
            <a:lvl5pPr fontAlgn="base">
              <a:spcBef>
                <a:spcPct val="0"/>
              </a:spcBef>
              <a:spcAft>
                <a:spcPct val="0"/>
              </a:spcAft>
              <a:defRPr>
                <a:latin typeface="Arial" pitchFamily="34" charset="0"/>
                <a:ea typeface="宋体" pitchFamily="2" charset="-122"/>
                <a:cs typeface="宋体" pitchFamily="2" charset="-122"/>
              </a:defRPr>
            </a:lvl5pPr>
            <a:lvl6pPr fontAlgn="base">
              <a:spcBef>
                <a:spcPct val="0"/>
              </a:spcBef>
              <a:spcAft>
                <a:spcPct val="0"/>
              </a:spcAft>
              <a:defRPr>
                <a:latin typeface="Arial" pitchFamily="34" charset="0"/>
                <a:ea typeface="宋体" pitchFamily="2" charset="-122"/>
                <a:cs typeface="宋体" pitchFamily="2" charset="-122"/>
              </a:defRPr>
            </a:lvl6pPr>
            <a:lvl7pPr fontAlgn="base">
              <a:spcBef>
                <a:spcPct val="0"/>
              </a:spcBef>
              <a:spcAft>
                <a:spcPct val="0"/>
              </a:spcAft>
              <a:defRPr>
                <a:latin typeface="Arial" pitchFamily="34" charset="0"/>
                <a:ea typeface="宋体" pitchFamily="2" charset="-122"/>
                <a:cs typeface="宋体" pitchFamily="2" charset="-122"/>
              </a:defRPr>
            </a:lvl7pPr>
            <a:lvl8pPr fontAlgn="base">
              <a:spcBef>
                <a:spcPct val="0"/>
              </a:spcBef>
              <a:spcAft>
                <a:spcPct val="0"/>
              </a:spcAft>
              <a:defRPr>
                <a:latin typeface="Arial" pitchFamily="34" charset="0"/>
                <a:ea typeface="宋体" pitchFamily="2" charset="-122"/>
                <a:cs typeface="宋体" pitchFamily="2" charset="-122"/>
              </a:defRPr>
            </a:lvl8pPr>
            <a:lvl9pPr fontAlgn="base">
              <a:spcBef>
                <a:spcPct val="0"/>
              </a:spcBef>
              <a:spcAft>
                <a:spcPct val="0"/>
              </a:spcAft>
              <a:defRPr>
                <a:latin typeface="Arial" pitchFamily="34" charset="0"/>
                <a:ea typeface="宋体" pitchFamily="2" charset="-122"/>
                <a:cs typeface="宋体" pitchFamily="2" charset="-122"/>
              </a:defRPr>
            </a:lvl9pPr>
          </a:lstStyle>
          <a:p>
            <a:r>
              <a:rPr lang="en-US" altLang="zh-CN" sz="2000" dirty="0" smtClean="0">
                <a:solidFill>
                  <a:schemeClr val="accent1">
                    <a:lumMod val="75000"/>
                  </a:schemeClr>
                </a:solidFill>
                <a:latin typeface="+mj-ea"/>
                <a:ea typeface="+mj-ea"/>
              </a:rPr>
              <a:t>THANK YOU</a:t>
            </a:r>
            <a:endParaRPr lang="zh-CN" altLang="en-US" sz="2000" dirty="0">
              <a:solidFill>
                <a:schemeClr val="accent1">
                  <a:lumMod val="75000"/>
                </a:schemeClr>
              </a:solidFill>
              <a:latin typeface="+mj-ea"/>
              <a:ea typeface="+mj-ea"/>
            </a:endParaRPr>
          </a:p>
        </p:txBody>
      </p:sp>
    </p:spTree>
    <p:extLst>
      <p:ext uri="{BB962C8B-B14F-4D97-AF65-F5344CB8AC3E}">
        <p14:creationId xmlns:p14="http://schemas.microsoft.com/office/powerpoint/2010/main" val="3043451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12" presetClass="entr" presetSubtype="4" fill="hold" grpId="0" nodeType="afterEffect">
                                  <p:stCondLst>
                                    <p:cond delay="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up)">
                                      <p:cBhvr>
                                        <p:cTn id="28" dur="500"/>
                                        <p:tgtEl>
                                          <p:spTgt spid="23"/>
                                        </p:tgtEl>
                                      </p:cBhvr>
                                    </p:animEffect>
                                  </p:childTnLst>
                                </p:cTn>
                              </p:par>
                            </p:childTnLst>
                          </p:cTn>
                        </p:par>
                        <p:par>
                          <p:cTn id="29" fill="hold">
                            <p:stCondLst>
                              <p:cond delay="3150"/>
                            </p:stCondLst>
                            <p:childTnLst>
                              <p:par>
                                <p:cTn id="30" presetID="12" presetClass="entr" presetSubtype="4" fill="hold" grpId="0" nodeType="afterEffect">
                                  <p:stCondLst>
                                    <p:cond delay="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ppt_y</p:attrName>
                                        </p:attrNameLst>
                                      </p:cBhvr>
                                      <p:tavLst>
                                        <p:tav tm="0">
                                          <p:val>
                                            <p:strVal val="#ppt_y+#ppt_h*1.125000"/>
                                          </p:val>
                                        </p:tav>
                                        <p:tav tm="100000">
                                          <p:val>
                                            <p:strVal val="#ppt_y"/>
                                          </p:val>
                                        </p:tav>
                                      </p:tavLst>
                                    </p:anim>
                                    <p:animEffect transition="in" filter="wipe(up)">
                                      <p:cBhvr>
                                        <p:cTn id="33" dur="500"/>
                                        <p:tgtEl>
                                          <p:spTgt spid="24"/>
                                        </p:tgtEl>
                                      </p:cBhvr>
                                    </p:animEffect>
                                  </p:childTnLst>
                                </p:cTn>
                              </p:par>
                              <p:par>
                                <p:cTn id="34" presetID="22" presetClass="entr" presetSubtype="8" fill="hold" grpId="0" nodeType="withEffect">
                                  <p:stCondLst>
                                    <p:cond delay="50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par>
                                <p:cTn id="37" presetID="10" presetClass="entr" presetSubtype="0" fill="hold" nodeType="withEffect">
                                  <p:stCondLst>
                                    <p:cond delay="75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200"/>
                                        <p:tgtEl>
                                          <p:spTgt spid="37"/>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200"/>
                                        <p:tgtEl>
                                          <p:spTgt spid="41"/>
                                        </p:tgtEl>
                                      </p:cBhvr>
                                    </p:animEffect>
                                  </p:childTnLst>
                                </p:cTn>
                              </p:par>
                              <p:par>
                                <p:cTn id="43" presetID="10" presetClass="entr" presetSubtype="0" fill="hold" nodeType="withEffect">
                                  <p:stCondLst>
                                    <p:cond delay="125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200"/>
                                        <p:tgtEl>
                                          <p:spTgt spid="38"/>
                                        </p:tgtEl>
                                      </p:cBhvr>
                                    </p:animEffect>
                                  </p:childTnLst>
                                </p:cTn>
                              </p:par>
                              <p:par>
                                <p:cTn id="46" presetID="22" presetClass="entr" presetSubtype="8" fill="hold" grpId="0" nodeType="withEffect">
                                  <p:stCondLst>
                                    <p:cond delay="150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200"/>
                                        <p:tgtEl>
                                          <p:spTgt spid="42"/>
                                        </p:tgtEl>
                                      </p:cBhvr>
                                    </p:animEffect>
                                  </p:childTnLst>
                                </p:cTn>
                              </p:par>
                              <p:par>
                                <p:cTn id="49" presetID="10" presetClass="entr" presetSubtype="0" fill="hold" nodeType="withEffect">
                                  <p:stCondLst>
                                    <p:cond delay="175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200"/>
                                        <p:tgtEl>
                                          <p:spTgt spid="39"/>
                                        </p:tgtEl>
                                      </p:cBhvr>
                                    </p:animEffect>
                                  </p:childTnLst>
                                </p:cTn>
                              </p:par>
                              <p:par>
                                <p:cTn id="52" presetID="22" presetClass="entr" presetSubtype="8" fill="hold" grpId="0" nodeType="withEffect">
                                  <p:stCondLst>
                                    <p:cond delay="200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200"/>
                                        <p:tgtEl>
                                          <p:spTgt spid="43"/>
                                        </p:tgtEl>
                                      </p:cBhvr>
                                    </p:animEffect>
                                  </p:childTnLst>
                                </p:cTn>
                              </p:par>
                              <p:par>
                                <p:cTn id="55" presetID="10" presetClass="entr" presetSubtype="0" fill="hold" nodeType="withEffect">
                                  <p:stCondLst>
                                    <p:cond delay="225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00"/>
                                        <p:tgtEl>
                                          <p:spTgt spid="40"/>
                                        </p:tgtEl>
                                      </p:cBhvr>
                                    </p:animEffect>
                                  </p:childTnLst>
                                </p:cTn>
                              </p:par>
                              <p:par>
                                <p:cTn id="58" presetID="22" presetClass="entr" presetSubtype="8" fill="hold" grpId="0" nodeType="withEffect">
                                  <p:stCondLst>
                                    <p:cond delay="250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2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2" grpId="0"/>
      <p:bldP spid="43" grpId="0"/>
      <p:bldP spid="44" grpId="0"/>
      <p:bldP spid="7" grpId="0" animBg="1"/>
      <p:bldP spid="8" grpId="0" animBg="1"/>
      <p:bldP spid="9" grpId="0" animBg="1"/>
      <p:bldP spid="10" grpId="0" animBg="1"/>
      <p:bldP spid="11" grpId="0" animBg="1"/>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085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851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椭圆 3"/>
          <p:cNvSpPr/>
          <p:nvPr/>
        </p:nvSpPr>
        <p:spPr>
          <a:xfrm>
            <a:off x="2586717" y="611625"/>
            <a:ext cx="3701110" cy="3701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5" name="椭圆 4"/>
          <p:cNvSpPr/>
          <p:nvPr/>
        </p:nvSpPr>
        <p:spPr>
          <a:xfrm>
            <a:off x="2502344" y="527252"/>
            <a:ext cx="3869856" cy="3869854"/>
          </a:xfrm>
          <a:prstGeom prst="ellipse">
            <a:avLst/>
          </a:prstGeom>
          <a:noFill/>
          <a:ln w="117475">
            <a:solidFill>
              <a:schemeClr val="accent1">
                <a:lumMod val="40000"/>
                <a:lumOff val="6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7" name="任意多边形 6"/>
          <p:cNvSpPr/>
          <p:nvPr/>
        </p:nvSpPr>
        <p:spPr>
          <a:xfrm rot="961210">
            <a:off x="1262829" y="2993352"/>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rot="12672593">
            <a:off x="1944619" y="3562848"/>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1070933" y="3747331"/>
            <a:ext cx="561473" cy="593559"/>
          </a:xfrm>
          <a:custGeom>
            <a:avLst/>
            <a:gdLst>
              <a:gd name="connsiteX0" fmla="*/ 0 w 561473"/>
              <a:gd name="connsiteY0" fmla="*/ 0 h 593558"/>
              <a:gd name="connsiteX1" fmla="*/ 561473 w 561473"/>
              <a:gd name="connsiteY1" fmla="*/ 272716 h 593558"/>
              <a:gd name="connsiteX2" fmla="*/ 32084 w 561473"/>
              <a:gd name="connsiteY2" fmla="*/ 593558 h 593558"/>
              <a:gd name="connsiteX3" fmla="*/ 0 w 561473"/>
              <a:gd name="connsiteY3" fmla="*/ 0 h 593558"/>
            </a:gdLst>
            <a:ahLst/>
            <a:cxnLst>
              <a:cxn ang="0">
                <a:pos x="connsiteX0" y="connsiteY0"/>
              </a:cxn>
              <a:cxn ang="0">
                <a:pos x="connsiteX1" y="connsiteY1"/>
              </a:cxn>
              <a:cxn ang="0">
                <a:pos x="connsiteX2" y="connsiteY2"/>
              </a:cxn>
              <a:cxn ang="0">
                <a:pos x="connsiteX3" y="connsiteY3"/>
              </a:cxn>
            </a:cxnLst>
            <a:rect l="l" t="t" r="r" b="b"/>
            <a:pathLst>
              <a:path w="561473" h="593558">
                <a:moveTo>
                  <a:pt x="0" y="0"/>
                </a:moveTo>
                <a:lnTo>
                  <a:pt x="561473" y="272716"/>
                </a:lnTo>
                <a:lnTo>
                  <a:pt x="32084" y="59355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375" y="3169816"/>
            <a:ext cx="336884" cy="304800"/>
          </a:xfrm>
          <a:custGeom>
            <a:avLst/>
            <a:gdLst>
              <a:gd name="connsiteX0" fmla="*/ 0 w 336884"/>
              <a:gd name="connsiteY0" fmla="*/ 0 h 304800"/>
              <a:gd name="connsiteX1" fmla="*/ 80210 w 336884"/>
              <a:gd name="connsiteY1" fmla="*/ 304800 h 304800"/>
              <a:gd name="connsiteX2" fmla="*/ 336884 w 336884"/>
              <a:gd name="connsiteY2" fmla="*/ 192505 h 304800"/>
              <a:gd name="connsiteX3" fmla="*/ 0 w 336884"/>
              <a:gd name="connsiteY3" fmla="*/ 0 h 304800"/>
            </a:gdLst>
            <a:ahLst/>
            <a:cxnLst>
              <a:cxn ang="0">
                <a:pos x="connsiteX0" y="connsiteY0"/>
              </a:cxn>
              <a:cxn ang="0">
                <a:pos x="connsiteX1" y="connsiteY1"/>
              </a:cxn>
              <a:cxn ang="0">
                <a:pos x="connsiteX2" y="connsiteY2"/>
              </a:cxn>
              <a:cxn ang="0">
                <a:pos x="connsiteX3" y="connsiteY3"/>
              </a:cxn>
            </a:cxnLst>
            <a:rect l="l" t="t" r="r" b="b"/>
            <a:pathLst>
              <a:path w="336884" h="304800">
                <a:moveTo>
                  <a:pt x="0" y="0"/>
                </a:moveTo>
                <a:lnTo>
                  <a:pt x="80210" y="304800"/>
                </a:lnTo>
                <a:lnTo>
                  <a:pt x="336884" y="19250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488027" y="4292764"/>
            <a:ext cx="481263" cy="401053"/>
          </a:xfrm>
          <a:custGeom>
            <a:avLst/>
            <a:gdLst>
              <a:gd name="connsiteX0" fmla="*/ 176463 w 481263"/>
              <a:gd name="connsiteY0" fmla="*/ 96253 h 401053"/>
              <a:gd name="connsiteX1" fmla="*/ 0 w 481263"/>
              <a:gd name="connsiteY1" fmla="*/ 401053 h 401053"/>
              <a:gd name="connsiteX2" fmla="*/ 481263 w 481263"/>
              <a:gd name="connsiteY2" fmla="*/ 0 h 401053"/>
              <a:gd name="connsiteX3" fmla="*/ 176463 w 481263"/>
              <a:gd name="connsiteY3" fmla="*/ 96253 h 401053"/>
            </a:gdLst>
            <a:ahLst/>
            <a:cxnLst>
              <a:cxn ang="0">
                <a:pos x="connsiteX0" y="connsiteY0"/>
              </a:cxn>
              <a:cxn ang="0">
                <a:pos x="connsiteX1" y="connsiteY1"/>
              </a:cxn>
              <a:cxn ang="0">
                <a:pos x="connsiteX2" y="connsiteY2"/>
              </a:cxn>
              <a:cxn ang="0">
                <a:pos x="connsiteX3" y="connsiteY3"/>
              </a:cxn>
            </a:cxnLst>
            <a:rect l="l" t="t" r="r" b="b"/>
            <a:pathLst>
              <a:path w="481263" h="401053">
                <a:moveTo>
                  <a:pt x="176463" y="96253"/>
                </a:moveTo>
                <a:lnTo>
                  <a:pt x="0" y="401053"/>
                </a:lnTo>
                <a:lnTo>
                  <a:pt x="481263" y="0"/>
                </a:lnTo>
                <a:lnTo>
                  <a:pt x="176463" y="9625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4178014">
            <a:off x="2249458" y="617007"/>
            <a:ext cx="401052" cy="481263"/>
          </a:xfrm>
          <a:custGeom>
            <a:avLst/>
            <a:gdLst>
              <a:gd name="connsiteX0" fmla="*/ 0 w 401052"/>
              <a:gd name="connsiteY0" fmla="*/ 0 h 481263"/>
              <a:gd name="connsiteX1" fmla="*/ 401052 w 401052"/>
              <a:gd name="connsiteY1" fmla="*/ 96253 h 481263"/>
              <a:gd name="connsiteX2" fmla="*/ 16042 w 401052"/>
              <a:gd name="connsiteY2" fmla="*/ 481263 h 481263"/>
              <a:gd name="connsiteX3" fmla="*/ 0 w 401052"/>
              <a:gd name="connsiteY3" fmla="*/ 0 h 481263"/>
            </a:gdLst>
            <a:ahLst/>
            <a:cxnLst>
              <a:cxn ang="0">
                <a:pos x="connsiteX0" y="connsiteY0"/>
              </a:cxn>
              <a:cxn ang="0">
                <a:pos x="connsiteX1" y="connsiteY1"/>
              </a:cxn>
              <a:cxn ang="0">
                <a:pos x="connsiteX2" y="connsiteY2"/>
              </a:cxn>
              <a:cxn ang="0">
                <a:pos x="connsiteX3" y="connsiteY3"/>
              </a:cxn>
            </a:cxnLst>
            <a:rect l="l" t="t" r="r" b="b"/>
            <a:pathLst>
              <a:path w="401052" h="481263">
                <a:moveTo>
                  <a:pt x="0" y="0"/>
                </a:moveTo>
                <a:lnTo>
                  <a:pt x="401052" y="96253"/>
                </a:lnTo>
                <a:lnTo>
                  <a:pt x="16042" y="481263"/>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6896411" y="809512"/>
            <a:ext cx="866273" cy="577516"/>
          </a:xfrm>
          <a:custGeom>
            <a:avLst/>
            <a:gdLst>
              <a:gd name="connsiteX0" fmla="*/ 0 w 866273"/>
              <a:gd name="connsiteY0" fmla="*/ 64168 h 577516"/>
              <a:gd name="connsiteX1" fmla="*/ 866273 w 866273"/>
              <a:gd name="connsiteY1" fmla="*/ 0 h 577516"/>
              <a:gd name="connsiteX2" fmla="*/ 401052 w 866273"/>
              <a:gd name="connsiteY2" fmla="*/ 577516 h 577516"/>
              <a:gd name="connsiteX3" fmla="*/ 0 w 866273"/>
              <a:gd name="connsiteY3" fmla="*/ 64168 h 577516"/>
            </a:gdLst>
            <a:ahLst/>
            <a:cxnLst>
              <a:cxn ang="0">
                <a:pos x="connsiteX0" y="connsiteY0"/>
              </a:cxn>
              <a:cxn ang="0">
                <a:pos x="connsiteX1" y="connsiteY1"/>
              </a:cxn>
              <a:cxn ang="0">
                <a:pos x="connsiteX2" y="connsiteY2"/>
              </a:cxn>
              <a:cxn ang="0">
                <a:pos x="connsiteX3" y="connsiteY3"/>
              </a:cxn>
            </a:cxnLst>
            <a:rect l="l" t="t" r="r" b="b"/>
            <a:pathLst>
              <a:path w="866273" h="577516">
                <a:moveTo>
                  <a:pt x="0" y="64168"/>
                </a:moveTo>
                <a:lnTo>
                  <a:pt x="866273" y="0"/>
                </a:lnTo>
                <a:lnTo>
                  <a:pt x="401052" y="577516"/>
                </a:lnTo>
                <a:lnTo>
                  <a:pt x="0" y="64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6976622" y="1739955"/>
            <a:ext cx="368969" cy="352927"/>
          </a:xfrm>
          <a:custGeom>
            <a:avLst/>
            <a:gdLst>
              <a:gd name="connsiteX0" fmla="*/ 0 w 368969"/>
              <a:gd name="connsiteY0" fmla="*/ 0 h 352927"/>
              <a:gd name="connsiteX1" fmla="*/ 368969 w 368969"/>
              <a:gd name="connsiteY1" fmla="*/ 48127 h 352927"/>
              <a:gd name="connsiteX2" fmla="*/ 112295 w 368969"/>
              <a:gd name="connsiteY2" fmla="*/ 352927 h 352927"/>
              <a:gd name="connsiteX3" fmla="*/ 0 w 368969"/>
              <a:gd name="connsiteY3" fmla="*/ 0 h 352927"/>
            </a:gdLst>
            <a:ahLst/>
            <a:cxnLst>
              <a:cxn ang="0">
                <a:pos x="connsiteX0" y="connsiteY0"/>
              </a:cxn>
              <a:cxn ang="0">
                <a:pos x="connsiteX1" y="connsiteY1"/>
              </a:cxn>
              <a:cxn ang="0">
                <a:pos x="connsiteX2" y="connsiteY2"/>
              </a:cxn>
              <a:cxn ang="0">
                <a:pos x="connsiteX3" y="connsiteY3"/>
              </a:cxn>
            </a:cxnLst>
            <a:rect l="l" t="t" r="r" b="b"/>
            <a:pathLst>
              <a:path w="368969" h="352927">
                <a:moveTo>
                  <a:pt x="0" y="0"/>
                </a:moveTo>
                <a:lnTo>
                  <a:pt x="368969" y="48127"/>
                </a:lnTo>
                <a:lnTo>
                  <a:pt x="112295" y="352927"/>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6559526" y="2285388"/>
            <a:ext cx="753979" cy="577515"/>
          </a:xfrm>
          <a:custGeom>
            <a:avLst/>
            <a:gdLst>
              <a:gd name="connsiteX0" fmla="*/ 0 w 753979"/>
              <a:gd name="connsiteY0" fmla="*/ 0 h 577515"/>
              <a:gd name="connsiteX1" fmla="*/ 48126 w 753979"/>
              <a:gd name="connsiteY1" fmla="*/ 577515 h 577515"/>
              <a:gd name="connsiteX2" fmla="*/ 753979 w 753979"/>
              <a:gd name="connsiteY2" fmla="*/ 513347 h 577515"/>
              <a:gd name="connsiteX3" fmla="*/ 0 w 753979"/>
              <a:gd name="connsiteY3" fmla="*/ 0 h 577515"/>
            </a:gdLst>
            <a:ahLst/>
            <a:cxnLst>
              <a:cxn ang="0">
                <a:pos x="connsiteX0" y="connsiteY0"/>
              </a:cxn>
              <a:cxn ang="0">
                <a:pos x="connsiteX1" y="connsiteY1"/>
              </a:cxn>
              <a:cxn ang="0">
                <a:pos x="connsiteX2" y="connsiteY2"/>
              </a:cxn>
              <a:cxn ang="0">
                <a:pos x="connsiteX3" y="connsiteY3"/>
              </a:cxn>
            </a:cxnLst>
            <a:rect l="l" t="t" r="r" b="b"/>
            <a:pathLst>
              <a:path w="753979" h="577515">
                <a:moveTo>
                  <a:pt x="0" y="0"/>
                </a:moveTo>
                <a:lnTo>
                  <a:pt x="48126" y="577515"/>
                </a:lnTo>
                <a:lnTo>
                  <a:pt x="753979" y="5133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7313505" y="2622268"/>
            <a:ext cx="1090863" cy="561475"/>
          </a:xfrm>
          <a:custGeom>
            <a:avLst/>
            <a:gdLst>
              <a:gd name="connsiteX0" fmla="*/ 433136 w 1090863"/>
              <a:gd name="connsiteY0" fmla="*/ 0 h 561474"/>
              <a:gd name="connsiteX1" fmla="*/ 0 w 1090863"/>
              <a:gd name="connsiteY1" fmla="*/ 561474 h 561474"/>
              <a:gd name="connsiteX2" fmla="*/ 1090863 w 1090863"/>
              <a:gd name="connsiteY2" fmla="*/ 256674 h 561474"/>
              <a:gd name="connsiteX3" fmla="*/ 481263 w 1090863"/>
              <a:gd name="connsiteY3" fmla="*/ 16042 h 561474"/>
              <a:gd name="connsiteX4" fmla="*/ 433136 w 1090863"/>
              <a:gd name="connsiteY4" fmla="*/ 0 h 56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63" h="561474">
                <a:moveTo>
                  <a:pt x="433136" y="0"/>
                </a:moveTo>
                <a:lnTo>
                  <a:pt x="0" y="561474"/>
                </a:lnTo>
                <a:lnTo>
                  <a:pt x="1090863" y="256674"/>
                </a:lnTo>
                <a:lnTo>
                  <a:pt x="481263" y="16042"/>
                </a:lnTo>
                <a:lnTo>
                  <a:pt x="43313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222642" y="3969807"/>
            <a:ext cx="689811" cy="834191"/>
          </a:xfrm>
          <a:custGeom>
            <a:avLst/>
            <a:gdLst>
              <a:gd name="connsiteX0" fmla="*/ 0 w 689811"/>
              <a:gd name="connsiteY0" fmla="*/ 304800 h 834190"/>
              <a:gd name="connsiteX1" fmla="*/ 545432 w 689811"/>
              <a:gd name="connsiteY1" fmla="*/ 0 h 834190"/>
              <a:gd name="connsiteX2" fmla="*/ 689811 w 689811"/>
              <a:gd name="connsiteY2" fmla="*/ 834190 h 834190"/>
              <a:gd name="connsiteX3" fmla="*/ 0 w 689811"/>
              <a:gd name="connsiteY3" fmla="*/ 304800 h 834190"/>
            </a:gdLst>
            <a:ahLst/>
            <a:cxnLst>
              <a:cxn ang="0">
                <a:pos x="connsiteX0" y="connsiteY0"/>
              </a:cxn>
              <a:cxn ang="0">
                <a:pos x="connsiteX1" y="connsiteY1"/>
              </a:cxn>
              <a:cxn ang="0">
                <a:pos x="connsiteX2" y="connsiteY2"/>
              </a:cxn>
              <a:cxn ang="0">
                <a:pos x="connsiteX3" y="connsiteY3"/>
              </a:cxn>
            </a:cxnLst>
            <a:rect l="l" t="t" r="r" b="b"/>
            <a:pathLst>
              <a:path w="689811" h="834190">
                <a:moveTo>
                  <a:pt x="0" y="304800"/>
                </a:moveTo>
                <a:lnTo>
                  <a:pt x="545432" y="0"/>
                </a:lnTo>
                <a:lnTo>
                  <a:pt x="689811" y="834190"/>
                </a:lnTo>
                <a:lnTo>
                  <a:pt x="0" y="3048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987824" y="2057646"/>
            <a:ext cx="3654152" cy="609398"/>
          </a:xfrm>
          <a:prstGeom prst="rect">
            <a:avLst/>
          </a:prstGeom>
        </p:spPr>
        <p:txBody>
          <a:bodyPr wrap="square">
            <a:spAutoFit/>
          </a:bodyPr>
          <a:lstStyle/>
          <a:p>
            <a:pPr fontAlgn="base">
              <a:lnSpc>
                <a:spcPct val="120000"/>
              </a:lnSpc>
            </a:pPr>
            <a:r>
              <a:rPr lang="zh-CN" altLang="en-US" sz="2800" b="1" dirty="0" smtClean="0">
                <a:solidFill>
                  <a:schemeClr val="bg1"/>
                </a:solidFill>
                <a:latin typeface="微软雅黑" pitchFamily="34" charset="-122"/>
                <a:ea typeface="微软雅黑" pitchFamily="34" charset="-122"/>
                <a:sym typeface="Arial" pitchFamily="34" charset="0"/>
              </a:rPr>
              <a:t>年 度 工 作 叙 述</a:t>
            </a:r>
            <a:endParaRPr lang="zh-CN" altLang="en-US" sz="2800" b="1" dirty="0">
              <a:solidFill>
                <a:schemeClr val="bg1"/>
              </a:solidFill>
              <a:latin typeface="微软雅黑" pitchFamily="34" charset="-122"/>
              <a:ea typeface="微软雅黑" pitchFamily="34" charset="-122"/>
              <a:sym typeface="Arial" pitchFamily="34" charset="0"/>
            </a:endParaRPr>
          </a:p>
        </p:txBody>
      </p:sp>
      <p:sp>
        <p:nvSpPr>
          <p:cNvPr id="19" name="椭圆 18"/>
          <p:cNvSpPr/>
          <p:nvPr/>
        </p:nvSpPr>
        <p:spPr>
          <a:xfrm>
            <a:off x="3064437" y="2779038"/>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0" name="椭圆 19"/>
          <p:cNvSpPr/>
          <p:nvPr/>
        </p:nvSpPr>
        <p:spPr>
          <a:xfrm>
            <a:off x="3064437" y="3095091"/>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1" name="矩形 20"/>
          <p:cNvSpPr/>
          <p:nvPr/>
        </p:nvSpPr>
        <p:spPr>
          <a:xfrm>
            <a:off x="3131840" y="2633593"/>
            <a:ext cx="3438128" cy="720197"/>
          </a:xfrm>
          <a:prstGeom prst="rect">
            <a:avLst/>
          </a:prstGeom>
        </p:spPr>
        <p:txBody>
          <a:bodyPr wrap="square">
            <a:spAutoFit/>
          </a:bodyPr>
          <a:lstStyle/>
          <a:p>
            <a:pPr fontAlgn="base">
              <a:lnSpc>
                <a:spcPct val="120000"/>
              </a:lnSpc>
            </a:pPr>
            <a:r>
              <a:rPr lang="zh-CN" altLang="en-US" dirty="0">
                <a:solidFill>
                  <a:schemeClr val="bg1"/>
                </a:solidFill>
                <a:latin typeface="微软雅黑" pitchFamily="34" charset="-122"/>
                <a:ea typeface="微软雅黑" pitchFamily="34" charset="-122"/>
              </a:rPr>
              <a:t> </a:t>
            </a:r>
            <a:r>
              <a:rPr lang="zh-CN" altLang="en-US" sz="1600" dirty="0">
                <a:solidFill>
                  <a:schemeClr val="bg1"/>
                </a:solidFill>
                <a:latin typeface="微软雅黑" pitchFamily="34" charset="-122"/>
                <a:ea typeface="微软雅黑" pitchFamily="34" charset="-122"/>
              </a:rPr>
              <a:t>本季度工作叙述及所达成目标</a:t>
            </a:r>
            <a:endParaRPr lang="en-US" altLang="zh-CN" sz="1600" dirty="0">
              <a:solidFill>
                <a:schemeClr val="bg1"/>
              </a:solidFill>
              <a:latin typeface="微软雅黑" pitchFamily="34" charset="-122"/>
              <a:ea typeface="微软雅黑" pitchFamily="34" charset="-122"/>
            </a:endParaRPr>
          </a:p>
          <a:p>
            <a:pPr fontAlgn="base">
              <a:lnSpc>
                <a:spcPct val="120000"/>
              </a:lnSpc>
            </a:pPr>
            <a:r>
              <a:rPr lang="zh-CN" altLang="en-US" sz="1600" dirty="0">
                <a:solidFill>
                  <a:schemeClr val="bg1"/>
                </a:solidFill>
                <a:latin typeface="微软雅黑" pitchFamily="34" charset="-122"/>
                <a:ea typeface="微软雅黑" pitchFamily="34" charset="-122"/>
              </a:rPr>
              <a:t> </a:t>
            </a:r>
            <a:r>
              <a:rPr lang="zh-CN" altLang="en-US" sz="1600" dirty="0" smtClean="0">
                <a:solidFill>
                  <a:schemeClr val="bg1"/>
                </a:solidFill>
                <a:latin typeface="微软雅黑" pitchFamily="34" charset="-122"/>
                <a:ea typeface="微软雅黑" pitchFamily="34" charset="-122"/>
              </a:rPr>
              <a:t>整体</a:t>
            </a:r>
            <a:r>
              <a:rPr lang="zh-CN" altLang="en-US" sz="1600" dirty="0">
                <a:solidFill>
                  <a:schemeClr val="bg1"/>
                </a:solidFill>
                <a:latin typeface="微软雅黑" pitchFamily="34" charset="-122"/>
                <a:ea typeface="微软雅黑" pitchFamily="34" charset="-122"/>
              </a:rPr>
              <a:t>工作总结</a:t>
            </a:r>
            <a:endParaRPr lang="zh-CN" altLang="en-US" sz="1600" dirty="0">
              <a:solidFill>
                <a:schemeClr val="bg1"/>
              </a:solidFill>
            </a:endParaRPr>
          </a:p>
        </p:txBody>
      </p:sp>
      <p:sp>
        <p:nvSpPr>
          <p:cNvPr id="23" name="TextBox 22"/>
          <p:cNvSpPr txBox="1"/>
          <p:nvPr/>
        </p:nvSpPr>
        <p:spPr>
          <a:xfrm>
            <a:off x="3826136" y="1121940"/>
            <a:ext cx="1229824" cy="1107996"/>
          </a:xfrm>
          <a:prstGeom prst="rect">
            <a:avLst/>
          </a:prstGeom>
          <a:noFill/>
        </p:spPr>
        <p:txBody>
          <a:bodyPr wrap="none" rtlCol="0">
            <a:spAutoFit/>
          </a:bodyPr>
          <a:lstStyle/>
          <a:p>
            <a:r>
              <a:rPr lang="en-US" altLang="zh-CN" sz="6600" b="1" dirty="0" smtClean="0">
                <a:solidFill>
                  <a:schemeClr val="bg1"/>
                </a:solidFill>
                <a:latin typeface="+mj-ea"/>
                <a:ea typeface="+mj-ea"/>
              </a:rPr>
              <a:t>01</a:t>
            </a:r>
            <a:endParaRPr lang="zh-CN" altLang="en-US" sz="6600" b="1" dirty="0">
              <a:solidFill>
                <a:schemeClr val="bg1"/>
              </a:solidFill>
              <a:latin typeface="+mj-ea"/>
              <a:ea typeface="+mj-ea"/>
            </a:endParaRPr>
          </a:p>
        </p:txBody>
      </p:sp>
    </p:spTree>
    <p:extLst>
      <p:ext uri="{BB962C8B-B14F-4D97-AF65-F5344CB8AC3E}">
        <p14:creationId xmlns:p14="http://schemas.microsoft.com/office/powerpoint/2010/main" val="414782401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14:presetBounceEnd="36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36000">
                                          <p:cBhvr additive="base">
                                            <p:cTn id="24" dur="500" fill="hold"/>
                                            <p:tgtEl>
                                              <p:spTgt spid="13"/>
                                            </p:tgtEl>
                                            <p:attrNameLst>
                                              <p:attrName>ppt_x</p:attrName>
                                            </p:attrNameLst>
                                          </p:cBhvr>
                                          <p:tavLst>
                                            <p:tav tm="0">
                                              <p:val>
                                                <p:strVal val="1+#ppt_w/2"/>
                                              </p:val>
                                            </p:tav>
                                            <p:tav tm="100000">
                                              <p:val>
                                                <p:strVal val="#ppt_x"/>
                                              </p:val>
                                            </p:tav>
                                          </p:tavLst>
                                        </p:anim>
                                        <p:anim calcmode="lin" valueType="num" p14:bounceEnd="36000">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14:presetBounceEnd="36000">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14:bounceEnd="36000">
                                          <p:cBhvr additive="base">
                                            <p:cTn id="28" dur="500" fill="hold"/>
                                            <p:tgtEl>
                                              <p:spTgt spid="14"/>
                                            </p:tgtEl>
                                            <p:attrNameLst>
                                              <p:attrName>ppt_x</p:attrName>
                                            </p:attrNameLst>
                                          </p:cBhvr>
                                          <p:tavLst>
                                            <p:tav tm="0">
                                              <p:val>
                                                <p:strVal val="1+#ppt_w/2"/>
                                              </p:val>
                                            </p:tav>
                                            <p:tav tm="100000">
                                              <p:val>
                                                <p:strVal val="#ppt_x"/>
                                              </p:val>
                                            </p:tav>
                                          </p:tavLst>
                                        </p:anim>
                                        <p:anim calcmode="lin" valueType="num" p14:bounceEnd="36000">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14:presetBounceEnd="36000">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14:bounceEnd="36000">
                                          <p:cBhvr additive="base">
                                            <p:cTn id="32" dur="500" fill="hold"/>
                                            <p:tgtEl>
                                              <p:spTgt spid="15"/>
                                            </p:tgtEl>
                                            <p:attrNameLst>
                                              <p:attrName>ppt_x</p:attrName>
                                            </p:attrNameLst>
                                          </p:cBhvr>
                                          <p:tavLst>
                                            <p:tav tm="0">
                                              <p:val>
                                                <p:strVal val="1+#ppt_w/2"/>
                                              </p:val>
                                            </p:tav>
                                            <p:tav tm="100000">
                                              <p:val>
                                                <p:strVal val="#ppt_x"/>
                                              </p:val>
                                            </p:tav>
                                          </p:tavLst>
                                        </p:anim>
                                        <p:anim calcmode="lin" valueType="num" p14:bounceEnd="36000">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14:presetBounceEnd="36000">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14:bounceEnd="36000">
                                          <p:cBhvr additive="base">
                                            <p:cTn id="36" dur="500" fill="hold"/>
                                            <p:tgtEl>
                                              <p:spTgt spid="16"/>
                                            </p:tgtEl>
                                            <p:attrNameLst>
                                              <p:attrName>ppt_x</p:attrName>
                                            </p:attrNameLst>
                                          </p:cBhvr>
                                          <p:tavLst>
                                            <p:tav tm="0">
                                              <p:val>
                                                <p:strVal val="1+#ppt_w/2"/>
                                              </p:val>
                                            </p:tav>
                                            <p:tav tm="100000">
                                              <p:val>
                                                <p:strVal val="#ppt_x"/>
                                              </p:val>
                                            </p:tav>
                                          </p:tavLst>
                                        </p:anim>
                                        <p:anim calcmode="lin" valueType="num" p14:bounceEnd="36000">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14:presetBounceEnd="36000">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14:bounceEnd="36000">
                                          <p:cBhvr additive="base">
                                            <p:cTn id="40" dur="500" fill="hold"/>
                                            <p:tgtEl>
                                              <p:spTgt spid="17"/>
                                            </p:tgtEl>
                                            <p:attrNameLst>
                                              <p:attrName>ppt_x</p:attrName>
                                            </p:attrNameLst>
                                          </p:cBhvr>
                                          <p:tavLst>
                                            <p:tav tm="0">
                                              <p:val>
                                                <p:strVal val="1+#ppt_w/2"/>
                                              </p:val>
                                            </p:tav>
                                            <p:tav tm="100000">
                                              <p:val>
                                                <p:strVal val="#ppt_x"/>
                                              </p:val>
                                            </p:tav>
                                          </p:tavLst>
                                        </p:anim>
                                        <p:anim calcmode="lin" valueType="num" p14:bounceEnd="36000">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14:presetBounceEnd="36000">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14:bounceEnd="36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36000">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14:presetBounceEnd="36000">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14:bounceEnd="36000">
                                          <p:cBhvr additive="base">
                                            <p:cTn id="48"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14:presetBounceEnd="36000">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14:bounceEnd="36000">
                                          <p:cBhvr additive="base">
                                            <p:cTn id="52" dur="500" fill="hold"/>
                                            <p:tgtEl>
                                              <p:spTgt spid="9"/>
                                            </p:tgtEl>
                                            <p:attrNameLst>
                                              <p:attrName>ppt_x</p:attrName>
                                            </p:attrNameLst>
                                          </p:cBhvr>
                                          <p:tavLst>
                                            <p:tav tm="0">
                                              <p:val>
                                                <p:strVal val="0-#ppt_w/2"/>
                                              </p:val>
                                            </p:tav>
                                            <p:tav tm="100000">
                                              <p:val>
                                                <p:strVal val="#ppt_x"/>
                                              </p:val>
                                            </p:tav>
                                          </p:tavLst>
                                        </p:anim>
                                        <p:anim calcmode="lin" valueType="num" p14:bounceEnd="36000">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14:presetBounceEnd="36000">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14:bounceEnd="36000">
                                          <p:cBhvr additive="base">
                                            <p:cTn id="56" dur="500" fill="hold"/>
                                            <p:tgtEl>
                                              <p:spTgt spid="10"/>
                                            </p:tgtEl>
                                            <p:attrNameLst>
                                              <p:attrName>ppt_x</p:attrName>
                                            </p:attrNameLst>
                                          </p:cBhvr>
                                          <p:tavLst>
                                            <p:tav tm="0">
                                              <p:val>
                                                <p:strVal val="0-#ppt_w/2"/>
                                              </p:val>
                                            </p:tav>
                                            <p:tav tm="100000">
                                              <p:val>
                                                <p:strVal val="#ppt_x"/>
                                              </p:val>
                                            </p:tav>
                                          </p:tavLst>
                                        </p:anim>
                                        <p:anim calcmode="lin" valueType="num" p14:bounceEnd="36000">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14:presetBounceEnd="36000">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14:bounceEnd="36000">
                                          <p:cBhvr additive="base">
                                            <p:cTn id="60" dur="500" fill="hold"/>
                                            <p:tgtEl>
                                              <p:spTgt spid="11"/>
                                            </p:tgtEl>
                                            <p:attrNameLst>
                                              <p:attrName>ppt_x</p:attrName>
                                            </p:attrNameLst>
                                          </p:cBhvr>
                                          <p:tavLst>
                                            <p:tav tm="0">
                                              <p:val>
                                                <p:strVal val="0-#ppt_w/2"/>
                                              </p:val>
                                            </p:tav>
                                            <p:tav tm="100000">
                                              <p:val>
                                                <p:strVal val="#ppt_x"/>
                                              </p:val>
                                            </p:tav>
                                          </p:tavLst>
                                        </p:anim>
                                        <p:anim calcmode="lin" valueType="num" p14:bounceEnd="36000">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14:presetBounceEnd="36000">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14:bounceEnd="36000">
                                          <p:cBhvr additive="base">
                                            <p:cTn id="64" dur="500" fill="hold"/>
                                            <p:tgtEl>
                                              <p:spTgt spid="12"/>
                                            </p:tgtEl>
                                            <p:attrNameLst>
                                              <p:attrName>ppt_x</p:attrName>
                                            </p:attrNameLst>
                                          </p:cBhvr>
                                          <p:tavLst>
                                            <p:tav tm="0">
                                              <p:val>
                                                <p:strVal val="0-#ppt_w/2"/>
                                              </p:val>
                                            </p:tav>
                                            <p:tav tm="100000">
                                              <p:val>
                                                <p:strVal val="#ppt_x"/>
                                              </p:val>
                                            </p:tav>
                                          </p:tavLst>
                                        </p:anim>
                                        <p:anim calcmode="lin" valueType="num" p14:bounceEnd="36000">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fltVal val="0"/>
                                              </p:val>
                                            </p:tav>
                                            <p:tav tm="100000">
                                              <p:val>
                                                <p:strVal val="#ppt_h"/>
                                              </p:val>
                                            </p:tav>
                                          </p:tavLst>
                                        </p:anim>
                                        <p:animEffect transition="in" filter="fade">
                                          <p:cBhvr>
                                            <p:cTn id="71" dur="500"/>
                                            <p:tgtEl>
                                              <p:spTgt spid="23"/>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Effect transition="in" filter="wipe(down)">
                                          <p:cBhvr>
                                            <p:cTn id="75" dur="500"/>
                                            <p:tgtEl>
                                              <p:spTgt spid="18">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Effect transition="in" filter="fade">
                                          <p:cBhvr>
                                            <p:cTn id="87" dur="500"/>
                                            <p:tgtEl>
                                              <p:spTgt spid="20"/>
                                            </p:tgtEl>
                                          </p:cBhvr>
                                        </p:animEffect>
                                      </p:childTnLst>
                                    </p:cTn>
                                  </p:par>
                                </p:childTnLst>
                              </p:cTn>
                            </p:par>
                            <p:par>
                              <p:cTn id="88" fill="hold">
                                <p:stCondLst>
                                  <p:cond delay="5500"/>
                                </p:stCondLst>
                                <p:childTnLst>
                                  <p:par>
                                    <p:cTn id="89" presetID="22" presetClass="entr" presetSubtype="8" fill="hold" nodeType="afterEffect">
                                      <p:stCondLst>
                                        <p:cond delay="0"/>
                                      </p:stCondLst>
                                      <p:childTnLst>
                                        <p:set>
                                          <p:cBhvr>
                                            <p:cTn id="90" dur="1" fill="hold">
                                              <p:stCondLst>
                                                <p:cond delay="0"/>
                                              </p:stCondLst>
                                            </p:cTn>
                                            <p:tgtEl>
                                              <p:spTgt spid="21">
                                                <p:txEl>
                                                  <p:pRg st="0" end="0"/>
                                                </p:txEl>
                                              </p:spTgt>
                                            </p:tgtEl>
                                            <p:attrNameLst>
                                              <p:attrName>style.visibility</p:attrName>
                                            </p:attrNameLst>
                                          </p:cBhvr>
                                          <p:to>
                                            <p:strVal val="visible"/>
                                          </p:to>
                                        </p:set>
                                        <p:animEffect transition="in" filter="wipe(left)">
                                          <p:cBhvr>
                                            <p:cTn id="91" dur="500"/>
                                            <p:tgtEl>
                                              <p:spTgt spid="21">
                                                <p:txEl>
                                                  <p:pRg st="0" end="0"/>
                                                </p:txEl>
                                              </p:spTgt>
                                            </p:tgtEl>
                                          </p:cBhvr>
                                        </p:animEffect>
                                      </p:childTnLst>
                                    </p:cTn>
                                  </p:par>
                                </p:childTnLst>
                              </p:cTn>
                            </p:par>
                            <p:par>
                              <p:cTn id="92" fill="hold">
                                <p:stCondLst>
                                  <p:cond delay="6000"/>
                                </p:stCondLst>
                                <p:childTnLst>
                                  <p:par>
                                    <p:cTn id="93" presetID="22" presetClass="entr" presetSubtype="8" fill="hold" nodeType="afterEffect">
                                      <p:stCondLst>
                                        <p:cond delay="0"/>
                                      </p:stCondLst>
                                      <p:childTnLst>
                                        <p:set>
                                          <p:cBhvr>
                                            <p:cTn id="94" dur="1" fill="hold">
                                              <p:stCondLst>
                                                <p:cond delay="0"/>
                                              </p:stCondLst>
                                            </p:cTn>
                                            <p:tgtEl>
                                              <p:spTgt spid="21">
                                                <p:txEl>
                                                  <p:pRg st="1" end="1"/>
                                                </p:txEl>
                                              </p:spTgt>
                                            </p:tgtEl>
                                            <p:attrNameLst>
                                              <p:attrName>style.visibility</p:attrName>
                                            </p:attrNameLst>
                                          </p:cBhvr>
                                          <p:to>
                                            <p:strVal val="visible"/>
                                          </p:to>
                                        </p:set>
                                        <p:animEffect transition="in" filter="wipe(left)">
                                          <p:cBhvr>
                                            <p:cTn id="95"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0-#ppt_w/2"/>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0-#ppt_w/2"/>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0-#ppt_w/2"/>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0-#ppt_w/2"/>
                                              </p:val>
                                            </p:tav>
                                            <p:tav tm="100000">
                                              <p:val>
                                                <p:strVal val="#ppt_x"/>
                                              </p:val>
                                            </p:tav>
                                          </p:tavLst>
                                        </p:anim>
                                        <p:anim calcmode="lin" valueType="num">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fltVal val="0"/>
                                              </p:val>
                                            </p:tav>
                                            <p:tav tm="100000">
                                              <p:val>
                                                <p:strVal val="#ppt_h"/>
                                              </p:val>
                                            </p:tav>
                                          </p:tavLst>
                                        </p:anim>
                                        <p:animEffect transition="in" filter="fade">
                                          <p:cBhvr>
                                            <p:cTn id="71" dur="500"/>
                                            <p:tgtEl>
                                              <p:spTgt spid="23"/>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Effect transition="in" filter="wipe(down)">
                                          <p:cBhvr>
                                            <p:cTn id="75" dur="500"/>
                                            <p:tgtEl>
                                              <p:spTgt spid="18">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Effect transition="in" filter="fade">
                                          <p:cBhvr>
                                            <p:cTn id="87" dur="500"/>
                                            <p:tgtEl>
                                              <p:spTgt spid="20"/>
                                            </p:tgtEl>
                                          </p:cBhvr>
                                        </p:animEffect>
                                      </p:childTnLst>
                                    </p:cTn>
                                  </p:par>
                                </p:childTnLst>
                              </p:cTn>
                            </p:par>
                            <p:par>
                              <p:cTn id="88" fill="hold">
                                <p:stCondLst>
                                  <p:cond delay="5500"/>
                                </p:stCondLst>
                                <p:childTnLst>
                                  <p:par>
                                    <p:cTn id="89" presetID="22" presetClass="entr" presetSubtype="8" fill="hold" nodeType="afterEffect">
                                      <p:stCondLst>
                                        <p:cond delay="0"/>
                                      </p:stCondLst>
                                      <p:childTnLst>
                                        <p:set>
                                          <p:cBhvr>
                                            <p:cTn id="90" dur="1" fill="hold">
                                              <p:stCondLst>
                                                <p:cond delay="0"/>
                                              </p:stCondLst>
                                            </p:cTn>
                                            <p:tgtEl>
                                              <p:spTgt spid="21">
                                                <p:txEl>
                                                  <p:pRg st="0" end="0"/>
                                                </p:txEl>
                                              </p:spTgt>
                                            </p:tgtEl>
                                            <p:attrNameLst>
                                              <p:attrName>style.visibility</p:attrName>
                                            </p:attrNameLst>
                                          </p:cBhvr>
                                          <p:to>
                                            <p:strVal val="visible"/>
                                          </p:to>
                                        </p:set>
                                        <p:animEffect transition="in" filter="wipe(left)">
                                          <p:cBhvr>
                                            <p:cTn id="91" dur="500"/>
                                            <p:tgtEl>
                                              <p:spTgt spid="21">
                                                <p:txEl>
                                                  <p:pRg st="0" end="0"/>
                                                </p:txEl>
                                              </p:spTgt>
                                            </p:tgtEl>
                                          </p:cBhvr>
                                        </p:animEffect>
                                      </p:childTnLst>
                                    </p:cTn>
                                  </p:par>
                                </p:childTnLst>
                              </p:cTn>
                            </p:par>
                            <p:par>
                              <p:cTn id="92" fill="hold">
                                <p:stCondLst>
                                  <p:cond delay="6000"/>
                                </p:stCondLst>
                                <p:childTnLst>
                                  <p:par>
                                    <p:cTn id="93" presetID="22" presetClass="entr" presetSubtype="8" fill="hold" nodeType="afterEffect">
                                      <p:stCondLst>
                                        <p:cond delay="0"/>
                                      </p:stCondLst>
                                      <p:childTnLst>
                                        <p:set>
                                          <p:cBhvr>
                                            <p:cTn id="94" dur="1" fill="hold">
                                              <p:stCondLst>
                                                <p:cond delay="0"/>
                                              </p:stCondLst>
                                            </p:cTn>
                                            <p:tgtEl>
                                              <p:spTgt spid="21">
                                                <p:txEl>
                                                  <p:pRg st="1" end="1"/>
                                                </p:txEl>
                                              </p:spTgt>
                                            </p:tgtEl>
                                            <p:attrNameLst>
                                              <p:attrName>style.visibility</p:attrName>
                                            </p:attrNameLst>
                                          </p:cBhvr>
                                          <p:to>
                                            <p:strVal val="visible"/>
                                          </p:to>
                                        </p:set>
                                        <p:animEffect transition="in" filter="wipe(left)">
                                          <p:cBhvr>
                                            <p:cTn id="95"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P spid="2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b="1" dirty="0"/>
              <a:t>年度工作概述</a:t>
            </a:r>
            <a:r>
              <a:rPr lang="zh-CN" altLang="en-US" sz="1200" b="1" dirty="0"/>
              <a:t>（文字可以编辑）</a:t>
            </a:r>
          </a:p>
        </p:txBody>
      </p:sp>
      <p:sp>
        <p:nvSpPr>
          <p:cNvPr id="7" name="矩形 160"/>
          <p:cNvSpPr>
            <a:spLocks noChangeArrowheads="1"/>
          </p:cNvSpPr>
          <p:nvPr/>
        </p:nvSpPr>
        <p:spPr bwMode="auto">
          <a:xfrm flipH="1">
            <a:off x="-756592" y="1176566"/>
            <a:ext cx="11161240"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38" h="3090960">
                <a:moveTo>
                  <a:pt x="0" y="0"/>
                </a:moveTo>
                <a:lnTo>
                  <a:pt x="7260238" y="0"/>
                </a:lnTo>
                <a:lnTo>
                  <a:pt x="7260238" y="3090960"/>
                </a:lnTo>
                <a:lnTo>
                  <a:pt x="666205" y="3090960"/>
                </a:lnTo>
                <a:lnTo>
                  <a:pt x="0" y="0"/>
                </a:lnTo>
                <a:close/>
              </a:path>
            </a:pathLst>
          </a:custGeom>
          <a:solidFill>
            <a:schemeClr val="accent1">
              <a:alpha val="24000"/>
            </a:schemeClr>
          </a:solidFill>
          <a:ln w="12700" cmpd="sng">
            <a:solidFill>
              <a:schemeClr val="accent1"/>
            </a:solidFill>
            <a:miter lim="800000"/>
            <a:headEnd/>
            <a:tailEnd/>
          </a:ln>
        </p:spPr>
        <p:txBody>
          <a:bodyPr anchor="ctr"/>
          <a:lstStyle/>
          <a:p>
            <a:pPr algn="ctr">
              <a:defRPr/>
            </a:pPr>
            <a:endParaRPr lang="zh-CN" altLang="en-US" b="1" dirty="0">
              <a:solidFill>
                <a:srgbClr val="FFC000"/>
              </a:solidFill>
              <a:latin typeface="+mn-ea"/>
              <a:ea typeface="+mn-ea"/>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23928" y="339502"/>
            <a:ext cx="5220072" cy="3570530"/>
          </a:xfrm>
          <a:prstGeom prst="rect">
            <a:avLst/>
          </a:prstGeom>
          <a:noFill/>
          <a:ln w="9525">
            <a:noFill/>
            <a:miter lim="800000"/>
            <a:headEnd/>
            <a:tailEnd/>
          </a:ln>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477" y="1324988"/>
            <a:ext cx="783102" cy="676012"/>
          </a:xfrm>
          <a:prstGeom prst="rect">
            <a:avLst/>
          </a:prstGeom>
        </p:spPr>
      </p:pic>
      <p:sp>
        <p:nvSpPr>
          <p:cNvPr id="10" name="矩形 9"/>
          <p:cNvSpPr/>
          <p:nvPr/>
        </p:nvSpPr>
        <p:spPr>
          <a:xfrm flipH="1">
            <a:off x="323528" y="1325692"/>
            <a:ext cx="1980029" cy="430374"/>
          </a:xfrm>
          <a:prstGeom prst="rect">
            <a:avLst/>
          </a:prstGeom>
        </p:spPr>
        <p:txBody>
          <a:bodyPr wrap="none">
            <a:spAutoFit/>
          </a:bodyPr>
          <a:lstStyle/>
          <a:p>
            <a:pPr fontAlgn="base">
              <a:lnSpc>
                <a:spcPct val="120000"/>
              </a:lnSpc>
            </a:pPr>
            <a:r>
              <a:rPr lang="zh-CN" altLang="en-US" sz="2000" b="1" dirty="0" smtClean="0">
                <a:solidFill>
                  <a:schemeClr val="accent1"/>
                </a:solidFill>
                <a:latin typeface="微软雅黑" pitchFamily="34" charset="-122"/>
                <a:ea typeface="微软雅黑" pitchFamily="34" charset="-122"/>
                <a:sym typeface="Arial" pitchFamily="34" charset="0"/>
              </a:rPr>
              <a:t>本年度工作叙述</a:t>
            </a:r>
            <a:endParaRPr lang="zh-CN" altLang="en-US" sz="2000" b="1" dirty="0">
              <a:solidFill>
                <a:schemeClr val="accent1"/>
              </a:solidFill>
              <a:latin typeface="微软雅黑" pitchFamily="34" charset="-122"/>
              <a:ea typeface="微软雅黑" pitchFamily="34" charset="-122"/>
              <a:sym typeface="Arial" pitchFamily="34" charset="0"/>
            </a:endParaRPr>
          </a:p>
        </p:txBody>
      </p:sp>
      <p:grpSp>
        <p:nvGrpSpPr>
          <p:cNvPr id="11" name="组合 10"/>
          <p:cNvGrpSpPr/>
          <p:nvPr/>
        </p:nvGrpSpPr>
        <p:grpSpPr>
          <a:xfrm flipH="1">
            <a:off x="363558" y="1858448"/>
            <a:ext cx="4572000" cy="857822"/>
            <a:chOff x="-107776" y="1594012"/>
            <a:chExt cx="4572000" cy="857822"/>
          </a:xfrm>
        </p:grpSpPr>
        <p:sp>
          <p:nvSpPr>
            <p:cNvPr id="12" name="矩形 11"/>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smtClean="0">
                  <a:solidFill>
                    <a:schemeClr val="tx1">
                      <a:lumMod val="85000"/>
                      <a:lumOff val="15000"/>
                    </a:schemeClr>
                  </a:solidFill>
                  <a:latin typeface="微软雅黑" pitchFamily="34" charset="-122"/>
                  <a:ea typeface="微软雅黑" pitchFamily="34" charset="-122"/>
                  <a:sym typeface="Arial" pitchFamily="34" charset="0"/>
                </a:rPr>
                <a:t>点击增加小标题</a:t>
              </a:r>
              <a:endParaRPr lang="zh-CN" altLang="en-US" sz="1400" b="1"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13" name="椭圆 12"/>
            <p:cNvSpPr/>
            <p:nvPr/>
          </p:nvSpPr>
          <p:spPr>
            <a:xfrm>
              <a:off x="4283968" y="1722476"/>
              <a:ext cx="72008" cy="72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矩形 13"/>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a:t>
              </a:r>
              <a:r>
                <a:rPr lang="zh-CN" altLang="en-US" sz="1100" dirty="0" smtClean="0">
                  <a:solidFill>
                    <a:schemeClr val="tx1">
                      <a:lumMod val="85000"/>
                      <a:lumOff val="15000"/>
                    </a:schemeClr>
                  </a:solidFill>
                  <a:latin typeface="微软雅黑" pitchFamily="34" charset="-122"/>
                  <a:ea typeface="微软雅黑" pitchFamily="34" charset="-122"/>
                </a:rPr>
                <a:t>内容</a:t>
              </a:r>
              <a:endParaRPr lang="zh-CN" altLang="en-US" sz="1100" dirty="0">
                <a:solidFill>
                  <a:schemeClr val="tx1">
                    <a:lumMod val="85000"/>
                    <a:lumOff val="15000"/>
                  </a:schemeClr>
                </a:solidFill>
                <a:latin typeface="微软雅黑" pitchFamily="34" charset="-122"/>
                <a:ea typeface="微软雅黑" pitchFamily="34" charset="-122"/>
              </a:endParaRPr>
            </a:p>
          </p:txBody>
        </p:sp>
      </p:grpSp>
      <p:grpSp>
        <p:nvGrpSpPr>
          <p:cNvPr id="15" name="组合 14"/>
          <p:cNvGrpSpPr/>
          <p:nvPr/>
        </p:nvGrpSpPr>
        <p:grpSpPr>
          <a:xfrm flipH="1">
            <a:off x="365173" y="2764178"/>
            <a:ext cx="4572000" cy="857822"/>
            <a:chOff x="-107776" y="1594012"/>
            <a:chExt cx="4572000" cy="857822"/>
          </a:xfrm>
        </p:grpSpPr>
        <p:sp>
          <p:nvSpPr>
            <p:cNvPr id="16" name="矩形 15"/>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smtClean="0">
                  <a:solidFill>
                    <a:schemeClr val="tx1">
                      <a:lumMod val="85000"/>
                      <a:lumOff val="15000"/>
                    </a:schemeClr>
                  </a:solidFill>
                  <a:latin typeface="微软雅黑" pitchFamily="34" charset="-122"/>
                  <a:ea typeface="微软雅黑" pitchFamily="34" charset="-122"/>
                  <a:sym typeface="Arial" pitchFamily="34" charset="0"/>
                </a:rPr>
                <a:t>点击增加小标题</a:t>
              </a:r>
              <a:endParaRPr lang="zh-CN" altLang="en-US" sz="1400" b="1"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17" name="椭圆 16"/>
            <p:cNvSpPr/>
            <p:nvPr/>
          </p:nvSpPr>
          <p:spPr>
            <a:xfrm>
              <a:off x="4283968" y="1722476"/>
              <a:ext cx="72008" cy="72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矩形 17"/>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a:t>
              </a:r>
              <a:r>
                <a:rPr lang="zh-CN" altLang="en-US" sz="1100" dirty="0" smtClean="0">
                  <a:solidFill>
                    <a:schemeClr val="tx1">
                      <a:lumMod val="85000"/>
                      <a:lumOff val="15000"/>
                    </a:schemeClr>
                  </a:solidFill>
                  <a:latin typeface="微软雅黑" pitchFamily="34" charset="-122"/>
                  <a:ea typeface="微软雅黑" pitchFamily="34" charset="-122"/>
                </a:rPr>
                <a:t>内容</a:t>
              </a:r>
              <a:endParaRPr lang="zh-CN" altLang="en-US" sz="1100" dirty="0">
                <a:solidFill>
                  <a:schemeClr val="tx1">
                    <a:lumMod val="85000"/>
                    <a:lumOff val="15000"/>
                  </a:schemeClr>
                </a:solidFill>
                <a:latin typeface="微软雅黑" pitchFamily="34" charset="-122"/>
                <a:ea typeface="微软雅黑" pitchFamily="34" charset="-122"/>
              </a:endParaRPr>
            </a:p>
          </p:txBody>
        </p:sp>
      </p:grpSp>
      <p:sp>
        <p:nvSpPr>
          <p:cNvPr id="19" name="矩形 18"/>
          <p:cNvSpPr>
            <a:spLocks noChangeArrowheads="1"/>
          </p:cNvSpPr>
          <p:nvPr/>
        </p:nvSpPr>
        <p:spPr bwMode="auto">
          <a:xfrm>
            <a:off x="365440" y="4035905"/>
            <a:ext cx="8455032" cy="93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050" dirty="0">
              <a:solidFill>
                <a:sysClr val="windowText" lastClr="000000"/>
              </a:solidFill>
              <a:latin typeface="微软雅黑" pitchFamily="34" charset="-122"/>
              <a:ea typeface="微软雅黑" pitchFamily="34" charset="-122"/>
            </a:endParaRPr>
          </a:p>
          <a:p>
            <a:pPr>
              <a:lnSpc>
                <a:spcPct val="130000"/>
              </a:lnSpc>
            </a:pPr>
            <a:endParaRPr lang="en-US" altLang="zh-CN" sz="1050" dirty="0">
              <a:solidFill>
                <a:sysClr val="windowText" lastClr="000000"/>
              </a:solidFill>
              <a:latin typeface="微软雅黑" pitchFamily="34" charset="-122"/>
              <a:ea typeface="微软雅黑" pitchFamily="34" charset="-122"/>
            </a:endParaRPr>
          </a:p>
        </p:txBody>
      </p:sp>
      <p:sp>
        <p:nvSpPr>
          <p:cNvPr id="20" name="TextBox 19"/>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9369775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1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750"/>
                                            <p:tgtEl>
                                              <p:spTgt spid="8"/>
                                            </p:tgtEl>
                                          </p:cBhvr>
                                        </p:animEffect>
                                      </p:childTnLst>
                                    </p:cTn>
                                  </p:par>
                                  <p:par>
                                    <p:cTn id="15" presetID="2" presetClass="entr" presetSubtype="6" accel="74000" fill="hold" nodeType="withEffect" p14:presetBounceEnd="26000">
                                      <p:stCondLst>
                                        <p:cond delay="1500"/>
                                      </p:stCondLst>
                                      <p:childTnLst>
                                        <p:set>
                                          <p:cBhvr>
                                            <p:cTn id="16" dur="1" fill="hold">
                                              <p:stCondLst>
                                                <p:cond delay="0"/>
                                              </p:stCondLst>
                                            </p:cTn>
                                            <p:tgtEl>
                                              <p:spTgt spid="9"/>
                                            </p:tgtEl>
                                            <p:attrNameLst>
                                              <p:attrName>style.visibility</p:attrName>
                                            </p:attrNameLst>
                                          </p:cBhvr>
                                          <p:to>
                                            <p:strVal val="visible"/>
                                          </p:to>
                                        </p:set>
                                        <p:anim calcmode="lin" valueType="num" p14:bounceEnd="26000">
                                          <p:cBhvr additive="base">
                                            <p:cTn id="17" dur="1500" fill="hold"/>
                                            <p:tgtEl>
                                              <p:spTgt spid="9"/>
                                            </p:tgtEl>
                                            <p:attrNameLst>
                                              <p:attrName>ppt_x</p:attrName>
                                            </p:attrNameLst>
                                          </p:cBhvr>
                                          <p:tavLst>
                                            <p:tav tm="0">
                                              <p:val>
                                                <p:strVal val="1+#ppt_w/2"/>
                                              </p:val>
                                            </p:tav>
                                            <p:tav tm="100000">
                                              <p:val>
                                                <p:strVal val="#ppt_x"/>
                                              </p:val>
                                            </p:tav>
                                          </p:tavLst>
                                        </p:anim>
                                        <p:anim calcmode="lin" valueType="num" p14:bounceEnd="26000">
                                          <p:cBhvr additive="base">
                                            <p:cTn id="18" dur="1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375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425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4750"/>
                                </p:stCondLst>
                                <p:childTnLst>
                                  <p:par>
                                    <p:cTn id="32" presetID="42"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75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1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750"/>
                                            <p:tgtEl>
                                              <p:spTgt spid="8"/>
                                            </p:tgtEl>
                                          </p:cBhvr>
                                        </p:animEffect>
                                      </p:childTnLst>
                                    </p:cTn>
                                  </p:par>
                                  <p:par>
                                    <p:cTn id="15" presetID="2" presetClass="entr" presetSubtype="6" accel="74000" fill="hold" nodeType="withEffect">
                                      <p:stCondLst>
                                        <p:cond delay="1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1+#ppt_w/2"/>
                                              </p:val>
                                            </p:tav>
                                            <p:tav tm="100000">
                                              <p:val>
                                                <p:strVal val="#ppt_x"/>
                                              </p:val>
                                            </p:tav>
                                          </p:tavLst>
                                        </p:anim>
                                        <p:anim calcmode="lin" valueType="num">
                                          <p:cBhvr additive="base">
                                            <p:cTn id="18" dur="1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375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425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4750"/>
                                </p:stCondLst>
                                <p:childTnLst>
                                  <p:par>
                                    <p:cTn id="32" presetID="42"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75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9" grpId="0"/>
          <p:bldP spid="2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b="1" dirty="0"/>
              <a:t>年度工作概述</a:t>
            </a:r>
            <a:r>
              <a:rPr lang="zh-CN" altLang="en-US" sz="1200" b="1" dirty="0"/>
              <a:t>（文字可以编辑）</a:t>
            </a:r>
          </a:p>
        </p:txBody>
      </p:sp>
      <p:grpSp>
        <p:nvGrpSpPr>
          <p:cNvPr id="3" name="Group 1"/>
          <p:cNvGrpSpPr/>
          <p:nvPr/>
        </p:nvGrpSpPr>
        <p:grpSpPr>
          <a:xfrm>
            <a:off x="0" y="2137032"/>
            <a:ext cx="9144000" cy="1217840"/>
            <a:chOff x="0" y="3187371"/>
            <a:chExt cx="12192000" cy="1546463"/>
          </a:xfrm>
        </p:grpSpPr>
        <p:sp>
          <p:nvSpPr>
            <p:cNvPr id="4" name="Shape 1240"/>
            <p:cNvSpPr/>
            <p:nvPr/>
          </p:nvSpPr>
          <p:spPr>
            <a:xfrm>
              <a:off x="0" y="3187371"/>
              <a:ext cx="12192000" cy="154646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5" name="Shape 1241"/>
            <p:cNvSpPr/>
            <p:nvPr/>
          </p:nvSpPr>
          <p:spPr>
            <a:xfrm>
              <a:off x="370020" y="3902220"/>
              <a:ext cx="596165"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7" name="Shape 1242"/>
            <p:cNvSpPr/>
            <p:nvPr/>
          </p:nvSpPr>
          <p:spPr>
            <a:xfrm>
              <a:off x="1562350" y="3902220"/>
              <a:ext cx="596166"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8" name="Shape 1243"/>
            <p:cNvSpPr/>
            <p:nvPr/>
          </p:nvSpPr>
          <p:spPr>
            <a:xfrm>
              <a:off x="2754680" y="3902220"/>
              <a:ext cx="596165"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9" name="Shape 1244"/>
            <p:cNvSpPr/>
            <p:nvPr/>
          </p:nvSpPr>
          <p:spPr>
            <a:xfrm>
              <a:off x="3947010" y="3902220"/>
              <a:ext cx="596165"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10" name="Shape 1245"/>
            <p:cNvSpPr/>
            <p:nvPr/>
          </p:nvSpPr>
          <p:spPr>
            <a:xfrm>
              <a:off x="5139339" y="3902220"/>
              <a:ext cx="596165"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11" name="Shape 1246"/>
            <p:cNvSpPr/>
            <p:nvPr/>
          </p:nvSpPr>
          <p:spPr>
            <a:xfrm>
              <a:off x="6331670" y="3902220"/>
              <a:ext cx="596166"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12" name="Shape 1247"/>
            <p:cNvSpPr/>
            <p:nvPr/>
          </p:nvSpPr>
          <p:spPr>
            <a:xfrm>
              <a:off x="7524000" y="3902220"/>
              <a:ext cx="596166"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13" name="Shape 1248"/>
            <p:cNvSpPr/>
            <p:nvPr/>
          </p:nvSpPr>
          <p:spPr>
            <a:xfrm>
              <a:off x="8716330" y="3902220"/>
              <a:ext cx="596166"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14" name="Shape 1249"/>
            <p:cNvSpPr/>
            <p:nvPr/>
          </p:nvSpPr>
          <p:spPr>
            <a:xfrm>
              <a:off x="9908659" y="3902220"/>
              <a:ext cx="596165"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sp>
          <p:nvSpPr>
            <p:cNvPr id="15" name="Shape 1250"/>
            <p:cNvSpPr/>
            <p:nvPr/>
          </p:nvSpPr>
          <p:spPr>
            <a:xfrm>
              <a:off x="11100989" y="3902220"/>
              <a:ext cx="596166" cy="115493"/>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b="1">
                <a:solidFill>
                  <a:srgbClr val="FFC000"/>
                </a:solidFill>
                <a:latin typeface="+mn-ea"/>
              </a:endParaRPr>
            </a:p>
          </p:txBody>
        </p:sp>
      </p:grpSp>
      <p:grpSp>
        <p:nvGrpSpPr>
          <p:cNvPr id="16" name="Group 1257"/>
          <p:cNvGrpSpPr/>
          <p:nvPr/>
        </p:nvGrpSpPr>
        <p:grpSpPr>
          <a:xfrm rot="10800000" flipH="1">
            <a:off x="1151173" y="2655694"/>
            <a:ext cx="1098204" cy="570178"/>
            <a:chOff x="0" y="0"/>
            <a:chExt cx="3154022" cy="1635267"/>
          </a:xfrm>
          <a:solidFill>
            <a:schemeClr val="accent1"/>
          </a:solidFill>
        </p:grpSpPr>
        <p:sp>
          <p:nvSpPr>
            <p:cNvPr id="17" name="Shape 1255"/>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18" name="Shape 1256"/>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grpSp>
      <p:grpSp>
        <p:nvGrpSpPr>
          <p:cNvPr id="19" name="Group 1262"/>
          <p:cNvGrpSpPr/>
          <p:nvPr/>
        </p:nvGrpSpPr>
        <p:grpSpPr>
          <a:xfrm>
            <a:off x="2261241" y="2265029"/>
            <a:ext cx="1098204" cy="570178"/>
            <a:chOff x="0" y="0"/>
            <a:chExt cx="3154022" cy="1635267"/>
          </a:xfrm>
          <a:solidFill>
            <a:schemeClr val="accent1"/>
          </a:solidFill>
        </p:grpSpPr>
        <p:sp>
          <p:nvSpPr>
            <p:cNvPr id="20" name="Shape 1260"/>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21" name="Shape 1261"/>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grpSp>
      <p:grpSp>
        <p:nvGrpSpPr>
          <p:cNvPr id="22" name="Group 1267"/>
          <p:cNvGrpSpPr/>
          <p:nvPr/>
        </p:nvGrpSpPr>
        <p:grpSpPr>
          <a:xfrm rot="10800000" flipH="1">
            <a:off x="3370720" y="2655695"/>
            <a:ext cx="1098204" cy="570178"/>
            <a:chOff x="0" y="0"/>
            <a:chExt cx="3154022" cy="1635267"/>
          </a:xfrm>
          <a:solidFill>
            <a:schemeClr val="accent1"/>
          </a:solidFill>
        </p:grpSpPr>
        <p:sp>
          <p:nvSpPr>
            <p:cNvPr id="23" name="Shape 1265"/>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24" name="Shape 1266"/>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grpSp>
      <p:grpSp>
        <p:nvGrpSpPr>
          <p:cNvPr id="25" name="Group 1272"/>
          <p:cNvGrpSpPr/>
          <p:nvPr/>
        </p:nvGrpSpPr>
        <p:grpSpPr>
          <a:xfrm>
            <a:off x="4478720" y="2265029"/>
            <a:ext cx="1098204" cy="570178"/>
            <a:chOff x="0" y="0"/>
            <a:chExt cx="3154022" cy="1635267"/>
          </a:xfrm>
          <a:solidFill>
            <a:schemeClr val="accent1"/>
          </a:solidFill>
        </p:grpSpPr>
        <p:sp>
          <p:nvSpPr>
            <p:cNvPr id="26" name="Shape 1270"/>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27" name="Shape 1271"/>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grpSp>
      <p:grpSp>
        <p:nvGrpSpPr>
          <p:cNvPr id="28" name="Group 1277"/>
          <p:cNvGrpSpPr/>
          <p:nvPr/>
        </p:nvGrpSpPr>
        <p:grpSpPr>
          <a:xfrm rot="10800000" flipH="1">
            <a:off x="5590266" y="2655695"/>
            <a:ext cx="1098204" cy="570178"/>
            <a:chOff x="0" y="0"/>
            <a:chExt cx="3154022" cy="1635267"/>
          </a:xfrm>
          <a:solidFill>
            <a:schemeClr val="accent1"/>
          </a:solidFill>
        </p:grpSpPr>
        <p:sp>
          <p:nvSpPr>
            <p:cNvPr id="29" name="Shape 1275"/>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30" name="Shape 1276"/>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grpSp>
      <p:grpSp>
        <p:nvGrpSpPr>
          <p:cNvPr id="31" name="Group 1282"/>
          <p:cNvGrpSpPr/>
          <p:nvPr/>
        </p:nvGrpSpPr>
        <p:grpSpPr>
          <a:xfrm>
            <a:off x="6693329" y="2265029"/>
            <a:ext cx="1098204" cy="570178"/>
            <a:chOff x="0" y="0"/>
            <a:chExt cx="3154022" cy="1635267"/>
          </a:xfrm>
          <a:solidFill>
            <a:schemeClr val="accent1"/>
          </a:solidFill>
        </p:grpSpPr>
        <p:sp>
          <p:nvSpPr>
            <p:cNvPr id="32" name="Shape 1280"/>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33" name="Shape 1281"/>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grpSp>
      <p:sp>
        <p:nvSpPr>
          <p:cNvPr id="34" name="Shape 1285"/>
          <p:cNvSpPr/>
          <p:nvPr/>
        </p:nvSpPr>
        <p:spPr>
          <a:xfrm>
            <a:off x="1154989" y="3354868"/>
            <a:ext cx="1084027" cy="30593"/>
          </a:xfrm>
          <a:prstGeom prst="rect">
            <a:avLst/>
          </a:prstGeom>
          <a:solidFill>
            <a:schemeClr val="accent1"/>
          </a:solidFill>
          <a:ln w="12700" cap="flat">
            <a:noFill/>
            <a:miter lim="400000"/>
          </a:ln>
          <a:effectLst/>
        </p:spPr>
        <p:txBody>
          <a:bodyPr wrap="square" lIns="38785" tIns="38785" rIns="38785" bIns="38785"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35" name="Shape 1289"/>
          <p:cNvSpPr/>
          <p:nvPr/>
        </p:nvSpPr>
        <p:spPr>
          <a:xfrm>
            <a:off x="2261244" y="2105437"/>
            <a:ext cx="1084027" cy="30593"/>
          </a:xfrm>
          <a:prstGeom prst="rect">
            <a:avLst/>
          </a:prstGeom>
          <a:solidFill>
            <a:schemeClr val="accent1"/>
          </a:solidFill>
          <a:ln w="12700" cap="flat">
            <a:noFill/>
            <a:miter lim="400000"/>
          </a:ln>
          <a:effectLst/>
        </p:spPr>
        <p:txBody>
          <a:bodyPr wrap="square" lIns="38785" tIns="38785" rIns="38785" bIns="38785"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36" name="Shape 1293"/>
          <p:cNvSpPr/>
          <p:nvPr/>
        </p:nvSpPr>
        <p:spPr>
          <a:xfrm>
            <a:off x="3376281" y="3354868"/>
            <a:ext cx="1084027" cy="30593"/>
          </a:xfrm>
          <a:prstGeom prst="rect">
            <a:avLst/>
          </a:prstGeom>
          <a:solidFill>
            <a:schemeClr val="accent1"/>
          </a:solidFill>
          <a:ln w="12700" cap="flat">
            <a:noFill/>
            <a:miter lim="400000"/>
          </a:ln>
          <a:effectLst/>
        </p:spPr>
        <p:txBody>
          <a:bodyPr wrap="square" lIns="38785" tIns="38785" rIns="38785" bIns="38785"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37" name="Shape 1297"/>
          <p:cNvSpPr/>
          <p:nvPr/>
        </p:nvSpPr>
        <p:spPr>
          <a:xfrm>
            <a:off x="4482536" y="2105437"/>
            <a:ext cx="1084027" cy="30593"/>
          </a:xfrm>
          <a:prstGeom prst="rect">
            <a:avLst/>
          </a:prstGeom>
          <a:solidFill>
            <a:schemeClr val="accent1"/>
          </a:solidFill>
          <a:ln w="12700" cap="flat">
            <a:noFill/>
            <a:miter lim="400000"/>
          </a:ln>
          <a:effectLst/>
        </p:spPr>
        <p:txBody>
          <a:bodyPr wrap="square" lIns="38785" tIns="38785" rIns="38785" bIns="38785"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38" name="Shape 1301"/>
          <p:cNvSpPr/>
          <p:nvPr/>
        </p:nvSpPr>
        <p:spPr>
          <a:xfrm>
            <a:off x="5597570" y="3354868"/>
            <a:ext cx="1084027" cy="30593"/>
          </a:xfrm>
          <a:prstGeom prst="rect">
            <a:avLst/>
          </a:prstGeom>
          <a:solidFill>
            <a:schemeClr val="accent1"/>
          </a:solidFill>
          <a:ln w="12700" cap="flat">
            <a:noFill/>
            <a:miter lim="400000"/>
          </a:ln>
          <a:effectLst/>
        </p:spPr>
        <p:txBody>
          <a:bodyPr wrap="square" lIns="38785" tIns="38785" rIns="38785" bIns="38785"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39" name="Shape 1305"/>
          <p:cNvSpPr/>
          <p:nvPr/>
        </p:nvSpPr>
        <p:spPr>
          <a:xfrm>
            <a:off x="6703825" y="2105427"/>
            <a:ext cx="1084028" cy="30593"/>
          </a:xfrm>
          <a:prstGeom prst="rect">
            <a:avLst/>
          </a:prstGeom>
          <a:solidFill>
            <a:schemeClr val="accent5"/>
          </a:solidFill>
          <a:ln w="12700" cap="flat">
            <a:noFill/>
            <a:miter lim="400000"/>
          </a:ln>
          <a:effectLst/>
        </p:spPr>
        <p:txBody>
          <a:bodyPr wrap="square" lIns="38785" tIns="38785" rIns="38785" bIns="38785" numCol="1" anchor="ctr">
            <a:noAutofit/>
          </a:bodyPr>
          <a:lstStyle/>
          <a:p>
            <a:pPr lvl="0">
              <a:defRPr sz="3200">
                <a:solidFill>
                  <a:srgbClr val="FFFFFF"/>
                </a:solidFill>
                <a:latin typeface="Helvetica Light"/>
                <a:ea typeface="Helvetica Light"/>
                <a:cs typeface="Helvetica Light"/>
                <a:sym typeface="Helvetica Light"/>
              </a:defRPr>
            </a:pPr>
            <a:endParaRPr>
              <a:latin typeface="+mj-ea"/>
              <a:ea typeface="+mj-ea"/>
            </a:endParaRPr>
          </a:p>
        </p:txBody>
      </p:sp>
      <p:sp>
        <p:nvSpPr>
          <p:cNvPr id="40" name="Rectangle 72"/>
          <p:cNvSpPr/>
          <p:nvPr/>
        </p:nvSpPr>
        <p:spPr>
          <a:xfrm rot="20935423">
            <a:off x="1509324" y="2805580"/>
            <a:ext cx="667703" cy="208993"/>
          </a:xfrm>
          <a:prstGeom prst="rect">
            <a:avLst/>
          </a:prstGeom>
        </p:spPr>
        <p:txBody>
          <a:bodyPr wrap="square" lIns="69813" tIns="34906" rIns="69813" bIns="34906">
            <a:spAutoFit/>
          </a:bodyPr>
          <a:lstStyle/>
          <a:p>
            <a:pPr algn="ctr"/>
            <a:r>
              <a:rPr lang="en-US" sz="900" b="1" dirty="0" smtClean="0">
                <a:solidFill>
                  <a:schemeClr val="bg1"/>
                </a:solidFill>
                <a:latin typeface="+mj-ea"/>
                <a:ea typeface="+mj-ea"/>
              </a:rPr>
              <a:t>2007</a:t>
            </a:r>
            <a:endParaRPr lang="en-US" sz="900" b="1" dirty="0">
              <a:solidFill>
                <a:schemeClr val="bg1"/>
              </a:solidFill>
              <a:latin typeface="+mj-ea"/>
              <a:ea typeface="+mj-ea"/>
            </a:endParaRPr>
          </a:p>
        </p:txBody>
      </p:sp>
      <p:sp>
        <p:nvSpPr>
          <p:cNvPr id="41" name="TextBox 40"/>
          <p:cNvSpPr txBox="1"/>
          <p:nvPr/>
        </p:nvSpPr>
        <p:spPr>
          <a:xfrm>
            <a:off x="2261610" y="1578483"/>
            <a:ext cx="1810990" cy="307777"/>
          </a:xfrm>
          <a:prstGeom prst="rect">
            <a:avLst/>
          </a:prstGeom>
          <a:noFill/>
        </p:spPr>
        <p:txBody>
          <a:bodyPr wrap="square" lIns="0" tIns="0" rIns="0" bIns="0" rtlCol="0">
            <a:spAutoFit/>
          </a:bodyPr>
          <a:lstStyle/>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p:txBody>
      </p:sp>
      <p:sp>
        <p:nvSpPr>
          <p:cNvPr id="42" name="TextBox 41"/>
          <p:cNvSpPr txBox="1"/>
          <p:nvPr/>
        </p:nvSpPr>
        <p:spPr>
          <a:xfrm>
            <a:off x="2261609" y="1342532"/>
            <a:ext cx="1810989" cy="246221"/>
          </a:xfrm>
          <a:prstGeom prst="rect">
            <a:avLst/>
          </a:prstGeom>
          <a:noFill/>
        </p:spPr>
        <p:txBody>
          <a:bodyPr wrap="square" lIns="0" tIns="0" rIns="0" bIns="0" rtlCol="0">
            <a:spAutoFit/>
          </a:bodyPr>
          <a:lstStyle/>
          <a:p>
            <a:r>
              <a:rPr lang="en-US" altLang="zh-CN" sz="1600" b="1" dirty="0" smtClean="0">
                <a:solidFill>
                  <a:schemeClr val="accent1"/>
                </a:solidFill>
                <a:latin typeface="+mj-ea"/>
                <a:ea typeface="+mj-ea"/>
              </a:rPr>
              <a:t>2008</a:t>
            </a:r>
            <a:endParaRPr lang="en-GB" sz="1600" b="1" dirty="0">
              <a:solidFill>
                <a:schemeClr val="accent1"/>
              </a:solidFill>
              <a:latin typeface="+mj-ea"/>
              <a:ea typeface="+mj-ea"/>
            </a:endParaRPr>
          </a:p>
        </p:txBody>
      </p:sp>
      <p:sp>
        <p:nvSpPr>
          <p:cNvPr id="43" name="Rectangle 137"/>
          <p:cNvSpPr/>
          <p:nvPr/>
        </p:nvSpPr>
        <p:spPr>
          <a:xfrm rot="594578">
            <a:off x="2621550" y="2453298"/>
            <a:ext cx="667703" cy="208993"/>
          </a:xfrm>
          <a:prstGeom prst="rect">
            <a:avLst/>
          </a:prstGeom>
        </p:spPr>
        <p:txBody>
          <a:bodyPr wrap="square" lIns="69813" tIns="34906" rIns="69813" bIns="34906">
            <a:spAutoFit/>
          </a:bodyPr>
          <a:lstStyle/>
          <a:p>
            <a:pPr algn="ctr"/>
            <a:r>
              <a:rPr lang="en-US" sz="900" b="1" dirty="0">
                <a:solidFill>
                  <a:schemeClr val="bg1"/>
                </a:solidFill>
                <a:latin typeface="+mj-ea"/>
                <a:ea typeface="+mj-ea"/>
              </a:rPr>
              <a:t>2008</a:t>
            </a:r>
          </a:p>
        </p:txBody>
      </p:sp>
      <p:sp>
        <p:nvSpPr>
          <p:cNvPr id="44" name="Rectangle 142"/>
          <p:cNvSpPr/>
          <p:nvPr/>
        </p:nvSpPr>
        <p:spPr>
          <a:xfrm rot="20856684">
            <a:off x="3723924" y="2807974"/>
            <a:ext cx="667703" cy="208993"/>
          </a:xfrm>
          <a:prstGeom prst="rect">
            <a:avLst/>
          </a:prstGeom>
        </p:spPr>
        <p:txBody>
          <a:bodyPr wrap="square" lIns="69813" tIns="34906" rIns="69813" bIns="34906">
            <a:spAutoFit/>
          </a:bodyPr>
          <a:lstStyle/>
          <a:p>
            <a:pPr algn="ctr"/>
            <a:r>
              <a:rPr lang="en-US" sz="900" b="1" dirty="0" smtClean="0">
                <a:solidFill>
                  <a:schemeClr val="bg1"/>
                </a:solidFill>
                <a:latin typeface="+mj-ea"/>
                <a:ea typeface="+mj-ea"/>
              </a:rPr>
              <a:t>2011</a:t>
            </a:r>
            <a:endParaRPr lang="en-US" sz="900" b="1" dirty="0">
              <a:solidFill>
                <a:schemeClr val="bg1"/>
              </a:solidFill>
              <a:latin typeface="+mj-ea"/>
              <a:ea typeface="+mj-ea"/>
            </a:endParaRPr>
          </a:p>
        </p:txBody>
      </p:sp>
      <p:sp>
        <p:nvSpPr>
          <p:cNvPr id="45" name="Rectangle 143"/>
          <p:cNvSpPr/>
          <p:nvPr/>
        </p:nvSpPr>
        <p:spPr>
          <a:xfrm rot="630609">
            <a:off x="4848345" y="2456711"/>
            <a:ext cx="667703" cy="208993"/>
          </a:xfrm>
          <a:prstGeom prst="rect">
            <a:avLst/>
          </a:prstGeom>
        </p:spPr>
        <p:txBody>
          <a:bodyPr wrap="square" lIns="69813" tIns="34906" rIns="69813" bIns="34906">
            <a:spAutoFit/>
          </a:bodyPr>
          <a:lstStyle/>
          <a:p>
            <a:pPr algn="ctr"/>
            <a:r>
              <a:rPr lang="en-US" sz="900" b="1" dirty="0" smtClean="0">
                <a:solidFill>
                  <a:schemeClr val="bg1"/>
                </a:solidFill>
                <a:latin typeface="+mj-ea"/>
                <a:ea typeface="+mj-ea"/>
              </a:rPr>
              <a:t>2012</a:t>
            </a:r>
            <a:endParaRPr lang="en-US" sz="900" b="1" dirty="0">
              <a:solidFill>
                <a:schemeClr val="bg1"/>
              </a:solidFill>
              <a:latin typeface="+mj-ea"/>
              <a:ea typeface="+mj-ea"/>
            </a:endParaRPr>
          </a:p>
        </p:txBody>
      </p:sp>
      <p:sp>
        <p:nvSpPr>
          <p:cNvPr id="46" name="Rectangle 144"/>
          <p:cNvSpPr/>
          <p:nvPr/>
        </p:nvSpPr>
        <p:spPr>
          <a:xfrm rot="20816511">
            <a:off x="5956234" y="2801690"/>
            <a:ext cx="667703" cy="208993"/>
          </a:xfrm>
          <a:prstGeom prst="rect">
            <a:avLst/>
          </a:prstGeom>
        </p:spPr>
        <p:txBody>
          <a:bodyPr wrap="square" lIns="69813" tIns="34906" rIns="69813" bIns="34906">
            <a:spAutoFit/>
          </a:bodyPr>
          <a:lstStyle/>
          <a:p>
            <a:pPr algn="ctr"/>
            <a:r>
              <a:rPr lang="en-US" sz="900" b="1" dirty="0">
                <a:solidFill>
                  <a:schemeClr val="bg1"/>
                </a:solidFill>
                <a:latin typeface="+mj-ea"/>
                <a:ea typeface="+mj-ea"/>
              </a:rPr>
              <a:t>2014</a:t>
            </a:r>
          </a:p>
        </p:txBody>
      </p:sp>
      <p:sp>
        <p:nvSpPr>
          <p:cNvPr id="47" name="Rectangle 145"/>
          <p:cNvSpPr/>
          <p:nvPr/>
        </p:nvSpPr>
        <p:spPr>
          <a:xfrm rot="847487">
            <a:off x="7069081" y="2441142"/>
            <a:ext cx="667703" cy="208993"/>
          </a:xfrm>
          <a:prstGeom prst="rect">
            <a:avLst/>
          </a:prstGeom>
        </p:spPr>
        <p:txBody>
          <a:bodyPr wrap="square" lIns="69813" tIns="34906" rIns="69813" bIns="34906">
            <a:spAutoFit/>
          </a:bodyPr>
          <a:lstStyle/>
          <a:p>
            <a:pPr algn="ctr"/>
            <a:r>
              <a:rPr lang="en-US" sz="900" b="1" dirty="0">
                <a:solidFill>
                  <a:schemeClr val="bg1"/>
                </a:solidFill>
                <a:latin typeface="+mj-ea"/>
                <a:ea typeface="+mj-ea"/>
              </a:rPr>
              <a:t>NOW</a:t>
            </a:r>
          </a:p>
        </p:txBody>
      </p:sp>
      <p:sp>
        <p:nvSpPr>
          <p:cNvPr id="48" name="TextBox 47"/>
          <p:cNvSpPr txBox="1"/>
          <p:nvPr/>
        </p:nvSpPr>
        <p:spPr>
          <a:xfrm>
            <a:off x="1176834" y="3776141"/>
            <a:ext cx="1810990" cy="307777"/>
          </a:xfrm>
          <a:prstGeom prst="rect">
            <a:avLst/>
          </a:prstGeom>
          <a:noFill/>
        </p:spPr>
        <p:txBody>
          <a:bodyPr wrap="square" lIns="0" tIns="0" rIns="0" bIns="0" rtlCol="0">
            <a:spAutoFit/>
          </a:bodyPr>
          <a:lstStyle/>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p:txBody>
      </p:sp>
      <p:sp>
        <p:nvSpPr>
          <p:cNvPr id="49" name="TextBox 48"/>
          <p:cNvSpPr txBox="1"/>
          <p:nvPr/>
        </p:nvSpPr>
        <p:spPr>
          <a:xfrm>
            <a:off x="1176833" y="3515075"/>
            <a:ext cx="1810989" cy="246221"/>
          </a:xfrm>
          <a:prstGeom prst="rect">
            <a:avLst/>
          </a:prstGeom>
          <a:noFill/>
        </p:spPr>
        <p:txBody>
          <a:bodyPr wrap="square" lIns="0" tIns="0" rIns="0" bIns="0" rtlCol="0">
            <a:spAutoFit/>
          </a:bodyPr>
          <a:lstStyle/>
          <a:p>
            <a:r>
              <a:rPr lang="en-US" altLang="zh-CN" sz="1600" b="1" dirty="0" smtClean="0">
                <a:solidFill>
                  <a:schemeClr val="accent1"/>
                </a:solidFill>
                <a:latin typeface="+mj-ea"/>
                <a:ea typeface="+mj-ea"/>
              </a:rPr>
              <a:t>2007</a:t>
            </a:r>
            <a:endParaRPr lang="en-GB" sz="1600" b="1" dirty="0">
              <a:solidFill>
                <a:schemeClr val="accent1"/>
              </a:solidFill>
              <a:latin typeface="+mj-ea"/>
              <a:ea typeface="+mj-ea"/>
            </a:endParaRPr>
          </a:p>
        </p:txBody>
      </p:sp>
      <p:sp>
        <p:nvSpPr>
          <p:cNvPr id="50" name="TextBox 49"/>
          <p:cNvSpPr txBox="1"/>
          <p:nvPr/>
        </p:nvSpPr>
        <p:spPr>
          <a:xfrm>
            <a:off x="3348161" y="3776140"/>
            <a:ext cx="1810990" cy="307777"/>
          </a:xfrm>
          <a:prstGeom prst="rect">
            <a:avLst/>
          </a:prstGeom>
          <a:noFill/>
        </p:spPr>
        <p:txBody>
          <a:bodyPr wrap="square" lIns="0" tIns="0" rIns="0" bIns="0" rtlCol="0">
            <a:spAutoFit/>
          </a:bodyPr>
          <a:lstStyle/>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p:txBody>
      </p:sp>
      <p:sp>
        <p:nvSpPr>
          <p:cNvPr id="51" name="TextBox 50"/>
          <p:cNvSpPr txBox="1"/>
          <p:nvPr/>
        </p:nvSpPr>
        <p:spPr>
          <a:xfrm>
            <a:off x="3348160" y="3515074"/>
            <a:ext cx="1810989" cy="246221"/>
          </a:xfrm>
          <a:prstGeom prst="rect">
            <a:avLst/>
          </a:prstGeom>
          <a:noFill/>
        </p:spPr>
        <p:txBody>
          <a:bodyPr wrap="square" lIns="0" tIns="0" rIns="0" bIns="0" rtlCol="0">
            <a:spAutoFit/>
          </a:bodyPr>
          <a:lstStyle/>
          <a:p>
            <a:r>
              <a:rPr lang="en-US" altLang="zh-CN" sz="1600" b="1" dirty="0" smtClean="0">
                <a:solidFill>
                  <a:schemeClr val="accent1"/>
                </a:solidFill>
                <a:latin typeface="+mj-ea"/>
                <a:ea typeface="+mj-ea"/>
              </a:rPr>
              <a:t>2011</a:t>
            </a:r>
            <a:endParaRPr lang="en-GB" sz="1600" b="1" dirty="0">
              <a:solidFill>
                <a:schemeClr val="accent1"/>
              </a:solidFill>
              <a:latin typeface="+mj-ea"/>
              <a:ea typeface="+mj-ea"/>
            </a:endParaRPr>
          </a:p>
        </p:txBody>
      </p:sp>
      <p:sp>
        <p:nvSpPr>
          <p:cNvPr id="52" name="TextBox 51"/>
          <p:cNvSpPr txBox="1"/>
          <p:nvPr/>
        </p:nvSpPr>
        <p:spPr>
          <a:xfrm>
            <a:off x="4460309" y="1625376"/>
            <a:ext cx="1810990" cy="307777"/>
          </a:xfrm>
          <a:prstGeom prst="rect">
            <a:avLst/>
          </a:prstGeom>
          <a:noFill/>
        </p:spPr>
        <p:txBody>
          <a:bodyPr wrap="square" lIns="0" tIns="0" rIns="0" bIns="0" rtlCol="0">
            <a:spAutoFit/>
          </a:bodyPr>
          <a:lstStyle/>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p:txBody>
      </p:sp>
      <p:sp>
        <p:nvSpPr>
          <p:cNvPr id="53" name="TextBox 52"/>
          <p:cNvSpPr txBox="1"/>
          <p:nvPr/>
        </p:nvSpPr>
        <p:spPr>
          <a:xfrm>
            <a:off x="4460308" y="1389425"/>
            <a:ext cx="1810989" cy="246221"/>
          </a:xfrm>
          <a:prstGeom prst="rect">
            <a:avLst/>
          </a:prstGeom>
          <a:noFill/>
        </p:spPr>
        <p:txBody>
          <a:bodyPr wrap="square" lIns="0" tIns="0" rIns="0" bIns="0" rtlCol="0">
            <a:spAutoFit/>
          </a:bodyPr>
          <a:lstStyle/>
          <a:p>
            <a:r>
              <a:rPr lang="en-US" altLang="zh-CN" sz="1600" b="1" dirty="0" smtClean="0">
                <a:solidFill>
                  <a:schemeClr val="accent1"/>
                </a:solidFill>
                <a:latin typeface="+mj-ea"/>
                <a:ea typeface="+mj-ea"/>
              </a:rPr>
              <a:t>2012</a:t>
            </a:r>
            <a:endParaRPr lang="en-GB" sz="1600" b="1" dirty="0">
              <a:solidFill>
                <a:schemeClr val="accent1"/>
              </a:solidFill>
              <a:latin typeface="+mj-ea"/>
              <a:ea typeface="+mj-ea"/>
            </a:endParaRPr>
          </a:p>
        </p:txBody>
      </p:sp>
      <p:sp>
        <p:nvSpPr>
          <p:cNvPr id="54" name="TextBox 53"/>
          <p:cNvSpPr txBox="1"/>
          <p:nvPr/>
        </p:nvSpPr>
        <p:spPr>
          <a:xfrm>
            <a:off x="5577560" y="3776141"/>
            <a:ext cx="1810990" cy="307777"/>
          </a:xfrm>
          <a:prstGeom prst="rect">
            <a:avLst/>
          </a:prstGeom>
          <a:noFill/>
        </p:spPr>
        <p:txBody>
          <a:bodyPr wrap="square" lIns="0" tIns="0" rIns="0" bIns="0" rtlCol="0">
            <a:spAutoFit/>
          </a:bodyPr>
          <a:lstStyle/>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p:txBody>
      </p:sp>
      <p:sp>
        <p:nvSpPr>
          <p:cNvPr id="55" name="TextBox 54"/>
          <p:cNvSpPr txBox="1"/>
          <p:nvPr/>
        </p:nvSpPr>
        <p:spPr>
          <a:xfrm>
            <a:off x="5577559" y="3515075"/>
            <a:ext cx="1810989" cy="246221"/>
          </a:xfrm>
          <a:prstGeom prst="rect">
            <a:avLst/>
          </a:prstGeom>
          <a:noFill/>
        </p:spPr>
        <p:txBody>
          <a:bodyPr wrap="square" lIns="0" tIns="0" rIns="0" bIns="0" rtlCol="0">
            <a:spAutoFit/>
          </a:bodyPr>
          <a:lstStyle/>
          <a:p>
            <a:r>
              <a:rPr lang="en-US" altLang="zh-CN" sz="1600" b="1" dirty="0" smtClean="0">
                <a:solidFill>
                  <a:schemeClr val="accent1"/>
                </a:solidFill>
                <a:latin typeface="+mj-ea"/>
                <a:ea typeface="+mj-ea"/>
              </a:rPr>
              <a:t>2014</a:t>
            </a:r>
            <a:endParaRPr lang="en-GB" sz="1600" b="1" dirty="0">
              <a:solidFill>
                <a:schemeClr val="accent1"/>
              </a:solidFill>
              <a:latin typeface="+mj-ea"/>
              <a:ea typeface="+mj-ea"/>
            </a:endParaRPr>
          </a:p>
        </p:txBody>
      </p:sp>
      <p:sp>
        <p:nvSpPr>
          <p:cNvPr id="56" name="TextBox 55"/>
          <p:cNvSpPr txBox="1"/>
          <p:nvPr/>
        </p:nvSpPr>
        <p:spPr>
          <a:xfrm>
            <a:off x="6681598" y="1598965"/>
            <a:ext cx="1810990" cy="307777"/>
          </a:xfrm>
          <a:prstGeom prst="rect">
            <a:avLst/>
          </a:prstGeom>
          <a:noFill/>
        </p:spPr>
        <p:txBody>
          <a:bodyPr wrap="square" lIns="0" tIns="0" rIns="0" bIns="0" rtlCol="0">
            <a:spAutoFit/>
          </a:bodyPr>
          <a:lstStyle/>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a:p>
            <a:r>
              <a:rPr lang="zh-CN" altLang="en-US" sz="1000" dirty="0">
                <a:solidFill>
                  <a:schemeClr val="tx1">
                    <a:lumMod val="85000"/>
                    <a:lumOff val="15000"/>
                  </a:schemeClr>
                </a:solidFill>
                <a:latin typeface="+mj-ea"/>
              </a:rPr>
              <a:t>单击填</a:t>
            </a:r>
            <a:r>
              <a:rPr lang="zh-CN" altLang="en-US" sz="1000" dirty="0" smtClean="0">
                <a:solidFill>
                  <a:schemeClr val="tx1">
                    <a:lumMod val="85000"/>
                    <a:lumOff val="15000"/>
                  </a:schemeClr>
                </a:solidFill>
                <a:latin typeface="+mj-ea"/>
              </a:rPr>
              <a:t>加内容  单击</a:t>
            </a:r>
            <a:r>
              <a:rPr lang="zh-CN" altLang="en-US" sz="1000" dirty="0">
                <a:solidFill>
                  <a:schemeClr val="tx1">
                    <a:lumMod val="85000"/>
                    <a:lumOff val="15000"/>
                  </a:schemeClr>
                </a:solidFill>
                <a:latin typeface="+mj-ea"/>
              </a:rPr>
              <a:t>填</a:t>
            </a:r>
            <a:r>
              <a:rPr lang="zh-CN" altLang="en-US" sz="1000" dirty="0" smtClean="0">
                <a:solidFill>
                  <a:schemeClr val="tx1">
                    <a:lumMod val="85000"/>
                    <a:lumOff val="15000"/>
                  </a:schemeClr>
                </a:solidFill>
                <a:latin typeface="+mj-ea"/>
              </a:rPr>
              <a:t>加内容</a:t>
            </a:r>
            <a:endParaRPr lang="zh-CN" altLang="en-US" sz="1000" dirty="0">
              <a:solidFill>
                <a:schemeClr val="tx1">
                  <a:lumMod val="85000"/>
                  <a:lumOff val="15000"/>
                </a:schemeClr>
              </a:solidFill>
              <a:latin typeface="+mj-ea"/>
            </a:endParaRPr>
          </a:p>
        </p:txBody>
      </p:sp>
      <p:sp>
        <p:nvSpPr>
          <p:cNvPr id="57" name="TextBox 56"/>
          <p:cNvSpPr txBox="1"/>
          <p:nvPr/>
        </p:nvSpPr>
        <p:spPr>
          <a:xfrm>
            <a:off x="6681597" y="1363014"/>
            <a:ext cx="1810989" cy="246221"/>
          </a:xfrm>
          <a:prstGeom prst="rect">
            <a:avLst/>
          </a:prstGeom>
          <a:noFill/>
        </p:spPr>
        <p:txBody>
          <a:bodyPr wrap="square" lIns="0" tIns="0" rIns="0" bIns="0" rtlCol="0">
            <a:spAutoFit/>
          </a:bodyPr>
          <a:lstStyle/>
          <a:p>
            <a:r>
              <a:rPr lang="en-US" altLang="zh-CN" sz="1600" b="1" dirty="0" smtClean="0">
                <a:solidFill>
                  <a:schemeClr val="accent1"/>
                </a:solidFill>
                <a:latin typeface="+mj-ea"/>
                <a:ea typeface="+mj-ea"/>
              </a:rPr>
              <a:t>NOW</a:t>
            </a:r>
            <a:endParaRPr lang="en-GB" sz="1600" b="1" dirty="0">
              <a:solidFill>
                <a:schemeClr val="accent1"/>
              </a:solidFill>
              <a:latin typeface="+mj-ea"/>
              <a:ea typeface="+mj-ea"/>
            </a:endParaRPr>
          </a:p>
        </p:txBody>
      </p:sp>
      <p:sp>
        <p:nvSpPr>
          <p:cNvPr id="59" name="TextBox 58"/>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0273091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par>
                          <p:cTn id="18" fill="hold">
                            <p:stCondLst>
                              <p:cond delay="1500"/>
                            </p:stCondLst>
                            <p:childTnLst>
                              <p:par>
                                <p:cTn id="19" presetID="18" presetClass="entr" presetSubtype="6"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par>
                          <p:cTn id="35" fill="hold">
                            <p:stCondLst>
                              <p:cond delay="3000"/>
                            </p:stCondLst>
                            <p:childTnLst>
                              <p:par>
                                <p:cTn id="36" presetID="18" presetClass="entr" presetSubtype="3"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strips(upRight)">
                                      <p:cBhvr>
                                        <p:cTn id="38" dur="500"/>
                                        <p:tgtEl>
                                          <p:spTgt spid="35"/>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par>
                          <p:cTn id="52" fill="hold">
                            <p:stCondLst>
                              <p:cond delay="4500"/>
                            </p:stCondLst>
                            <p:childTnLst>
                              <p:par>
                                <p:cTn id="53" presetID="18" presetClass="entr" presetSubtype="6"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strips(downRight)">
                                      <p:cBhvr>
                                        <p:cTn id="55" dur="500"/>
                                        <p:tgtEl>
                                          <p:spTgt spid="36"/>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par>
                          <p:cTn id="63" fill="hold">
                            <p:stCondLst>
                              <p:cond delay="5500"/>
                            </p:stCondLst>
                            <p:childTnLst>
                              <p:par>
                                <p:cTn id="64" presetID="10"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par>
                          <p:cTn id="69" fill="hold">
                            <p:stCondLst>
                              <p:cond delay="6000"/>
                            </p:stCondLst>
                            <p:childTnLst>
                              <p:par>
                                <p:cTn id="70" presetID="18" presetClass="entr" presetSubtype="3"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strips(upRight)">
                                      <p:cBhvr>
                                        <p:cTn id="72" dur="500"/>
                                        <p:tgtEl>
                                          <p:spTgt spid="37"/>
                                        </p:tgtEl>
                                      </p:cBhvr>
                                    </p:animEffect>
                                  </p:childTnLst>
                                </p:cTn>
                              </p:par>
                            </p:childTnLst>
                          </p:cTn>
                        </p:par>
                        <p:par>
                          <p:cTn id="73" fill="hold">
                            <p:stCondLst>
                              <p:cond delay="6500"/>
                            </p:stCondLst>
                            <p:childTnLst>
                              <p:par>
                                <p:cTn id="74" presetID="10" presetClass="entr" presetSubtype="0"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childTnLst>
                          </p:cTn>
                        </p:par>
                        <p:par>
                          <p:cTn id="80" fill="hold">
                            <p:stCondLst>
                              <p:cond delay="7000"/>
                            </p:stCondLst>
                            <p:childTnLst>
                              <p:par>
                                <p:cTn id="81" presetID="10"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par>
                                <p:cTn id="84" presetID="1"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childTnLst>
                                </p:cTn>
                              </p:par>
                            </p:childTnLst>
                          </p:cTn>
                        </p:par>
                        <p:par>
                          <p:cTn id="86" fill="hold">
                            <p:stCondLst>
                              <p:cond delay="7500"/>
                            </p:stCondLst>
                            <p:childTnLst>
                              <p:par>
                                <p:cTn id="87" presetID="18" presetClass="entr" presetSubtype="6" fill="hold" grpId="0" nodeType="after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strips(downRight)">
                                      <p:cBhvr>
                                        <p:cTn id="89" dur="500"/>
                                        <p:tgtEl>
                                          <p:spTgt spid="38"/>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fade">
                                      <p:cBhvr>
                                        <p:cTn id="96" dur="500"/>
                                        <p:tgtEl>
                                          <p:spTgt spid="55"/>
                                        </p:tgtEl>
                                      </p:cBhvr>
                                    </p:animEffect>
                                  </p:childTnLst>
                                </p:cTn>
                              </p:par>
                            </p:childTnLst>
                          </p:cTn>
                        </p:par>
                        <p:par>
                          <p:cTn id="97" fill="hold">
                            <p:stCondLst>
                              <p:cond delay="85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par>
                          <p:cTn id="103" fill="hold">
                            <p:stCondLst>
                              <p:cond delay="9000"/>
                            </p:stCondLst>
                            <p:childTnLst>
                              <p:par>
                                <p:cTn id="104" presetID="18" presetClass="entr" presetSubtype="3"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strips(upRight)">
                                      <p:cBhvr>
                                        <p:cTn id="106" dur="500"/>
                                        <p:tgtEl>
                                          <p:spTgt spid="39"/>
                                        </p:tgtEl>
                                      </p:cBhvr>
                                    </p:animEffect>
                                  </p:childTnLst>
                                </p:cTn>
                              </p:par>
                            </p:childTnLst>
                          </p:cTn>
                        </p:par>
                        <p:par>
                          <p:cTn id="107" fill="hold">
                            <p:stCondLst>
                              <p:cond delay="9500"/>
                            </p:stCondLst>
                            <p:childTnLst>
                              <p:par>
                                <p:cTn id="108" presetID="10" presetClass="entr" presetSubtype="0" fill="hold" grpId="0" nodeType="after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fade">
                                      <p:cBhvr>
                                        <p:cTn id="113" dur="500"/>
                                        <p:tgtEl>
                                          <p:spTgt spid="57"/>
                                        </p:tgtEl>
                                      </p:cBhvr>
                                    </p:animEffect>
                                  </p:childTnLst>
                                </p:cTn>
                              </p:par>
                            </p:childTnLst>
                          </p:cTn>
                        </p:par>
                        <p:par>
                          <p:cTn id="114" fill="hold">
                            <p:stCondLst>
                              <p:cond delay="10000"/>
                            </p:stCondLst>
                            <p:childTnLst>
                              <p:par>
                                <p:cTn id="115" presetID="10" presetClass="entr" presetSubtype="0" fill="hold" grpId="0" nodeType="after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animBg="1"/>
      <p:bldP spid="35" grpId="0" animBg="1"/>
      <p:bldP spid="36" grpId="0" animBg="1"/>
      <p:bldP spid="37"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b="1" dirty="0"/>
              <a:t>年度工作概述</a:t>
            </a:r>
            <a:r>
              <a:rPr lang="zh-CN" altLang="en-US" sz="1200" b="1" dirty="0"/>
              <a:t>（文字可以编辑）</a:t>
            </a:r>
          </a:p>
        </p:txBody>
      </p:sp>
      <p:sp>
        <p:nvSpPr>
          <p:cNvPr id="3" name="Rectangle 2"/>
          <p:cNvSpPr/>
          <p:nvPr/>
        </p:nvSpPr>
        <p:spPr bwMode="auto">
          <a:xfrm>
            <a:off x="756260" y="1131590"/>
            <a:ext cx="1888260" cy="1599890"/>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en-US" altLang="zh-CN"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单击填加标题</a:t>
            </a:r>
            <a:endParaRPr lang="en-US" altLang="zh-CN" sz="1400" dirty="0">
              <a:solidFill>
                <a:schemeClr val="tx1">
                  <a:lumMod val="85000"/>
                  <a:lumOff val="15000"/>
                </a:schemeClr>
              </a:solidFill>
              <a:latin typeface="+mn-ea"/>
            </a:endParaRPr>
          </a:p>
          <a:p>
            <a:pPr algn="ctr"/>
            <a:endParaRPr lang="en-US"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单击填加文字内容</a:t>
            </a:r>
            <a:endParaRPr lang="en-US" altLang="zh-CN"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单击填加文字内容</a:t>
            </a:r>
            <a:endParaRPr lang="en-US" altLang="zh-CN"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单击填加文字内容</a:t>
            </a:r>
            <a:endParaRPr lang="en-US" altLang="zh-CN" sz="1400" dirty="0">
              <a:solidFill>
                <a:schemeClr val="tx1">
                  <a:lumMod val="85000"/>
                  <a:lumOff val="15000"/>
                </a:schemeClr>
              </a:solidFill>
              <a:latin typeface="+mn-ea"/>
            </a:endParaRPr>
          </a:p>
          <a:p>
            <a:pPr algn="ctr"/>
            <a:endParaRPr lang="en-US" sz="1400" dirty="0">
              <a:solidFill>
                <a:schemeClr val="tx1">
                  <a:lumMod val="85000"/>
                  <a:lumOff val="15000"/>
                </a:schemeClr>
              </a:solidFill>
              <a:latin typeface="+mn-ea"/>
            </a:endParaRPr>
          </a:p>
        </p:txBody>
      </p:sp>
      <p:grpSp>
        <p:nvGrpSpPr>
          <p:cNvPr id="4" name="组合 3"/>
          <p:cNvGrpSpPr/>
          <p:nvPr/>
        </p:nvGrpSpPr>
        <p:grpSpPr>
          <a:xfrm>
            <a:off x="755576" y="2845109"/>
            <a:ext cx="3890323" cy="1886881"/>
            <a:chOff x="1621077" y="2591060"/>
            <a:chExt cx="3890323" cy="1886881"/>
          </a:xfrm>
        </p:grpSpPr>
        <p:sp>
          <p:nvSpPr>
            <p:cNvPr id="5" name="Rectangle 3"/>
            <p:cNvSpPr/>
            <p:nvPr/>
          </p:nvSpPr>
          <p:spPr bwMode="auto">
            <a:xfrm>
              <a:off x="1621077" y="2591060"/>
              <a:ext cx="3890323" cy="1886881"/>
            </a:xfrm>
            <a:prstGeom prst="rect">
              <a:avLst/>
            </a:prstGeom>
            <a:solidFill>
              <a:schemeClr val="accent1">
                <a:alpha val="24000"/>
              </a:schemeClr>
            </a:solidFill>
            <a:ln w="12700" cmpd="sng">
              <a:solidFill>
                <a:schemeClr val="accent1"/>
              </a:solidFill>
              <a:miter lim="800000"/>
              <a:headEnd/>
              <a:tailEnd/>
            </a:ln>
          </p:spPr>
          <p:txBody>
            <a:bodyPr anchor="ctr"/>
            <a:lstStyle/>
            <a:p>
              <a:r>
                <a:rPr lang="zh-CN" altLang="en-US" sz="2800" b="1" dirty="0">
                  <a:solidFill>
                    <a:schemeClr val="accent1"/>
                  </a:solidFill>
                  <a:latin typeface="+mn-ea"/>
                </a:rPr>
                <a:t>单击填加标题</a:t>
              </a:r>
              <a:endParaRPr lang="en-US" altLang="zh-CN" sz="2800" b="1" dirty="0">
                <a:solidFill>
                  <a:schemeClr val="accent1"/>
                </a:solidFill>
                <a:latin typeface="+mn-ea"/>
              </a:endParaRPr>
            </a:p>
            <a:p>
              <a:endParaRPr lang="en-US" sz="1400" dirty="0">
                <a:solidFill>
                  <a:schemeClr val="tx1">
                    <a:lumMod val="85000"/>
                    <a:lumOff val="15000"/>
                  </a:schemeClr>
                </a:solidFill>
                <a:latin typeface="+mn-ea"/>
              </a:endParaRPr>
            </a:p>
            <a:p>
              <a:r>
                <a:rPr lang="zh-CN" altLang="en-US" sz="1400" dirty="0">
                  <a:solidFill>
                    <a:schemeClr val="tx1">
                      <a:lumMod val="85000"/>
                      <a:lumOff val="15000"/>
                    </a:schemeClr>
                  </a:solidFill>
                  <a:latin typeface="+mn-ea"/>
                </a:rPr>
                <a:t>单击填加文字内容</a:t>
              </a:r>
              <a:endParaRPr lang="en-US" sz="1400" dirty="0">
                <a:solidFill>
                  <a:schemeClr val="tx1">
                    <a:lumMod val="85000"/>
                    <a:lumOff val="15000"/>
                  </a:schemeClr>
                </a:solidFill>
                <a:latin typeface="+mn-ea"/>
              </a:endParaRPr>
            </a:p>
          </p:txBody>
        </p:sp>
        <p:sp>
          <p:nvSpPr>
            <p:cNvPr id="7" name="Freeform 72"/>
            <p:cNvSpPr>
              <a:spLocks noEditPoints="1"/>
            </p:cNvSpPr>
            <p:nvPr/>
          </p:nvSpPr>
          <p:spPr bwMode="auto">
            <a:xfrm>
              <a:off x="4567270" y="3534499"/>
              <a:ext cx="743144" cy="74448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chemeClr val="accent1">
                <a:alpha val="24000"/>
              </a:schemeClr>
            </a:solidFill>
            <a:ln w="12700" cmpd="sng">
              <a:solidFill>
                <a:schemeClr val="accent1"/>
              </a:solidFill>
              <a:miter lim="800000"/>
              <a:headEnd/>
              <a:tailEnd/>
            </a:ln>
          </p:spPr>
          <p:txBody>
            <a:bodyPr anchor="ctr"/>
            <a:lstStyle/>
            <a:p>
              <a:pPr algn="ctr"/>
              <a:endParaRPr lang="en-US" sz="1400">
                <a:solidFill>
                  <a:schemeClr val="tx1">
                    <a:lumMod val="85000"/>
                    <a:lumOff val="15000"/>
                  </a:schemeClr>
                </a:solidFill>
                <a:latin typeface="+mn-ea"/>
              </a:endParaRPr>
            </a:p>
          </p:txBody>
        </p:sp>
      </p:grpSp>
      <p:sp>
        <p:nvSpPr>
          <p:cNvPr id="8" name="Rectangle 2"/>
          <p:cNvSpPr/>
          <p:nvPr/>
        </p:nvSpPr>
        <p:spPr bwMode="auto">
          <a:xfrm>
            <a:off x="2757639" y="1131590"/>
            <a:ext cx="1888260" cy="1599890"/>
          </a:xfrm>
          <a:prstGeom prst="rect">
            <a:avLst/>
          </a:prstGeom>
          <a:solidFill>
            <a:schemeClr val="accent1">
              <a:alpha val="24000"/>
            </a:schemeClr>
          </a:solidFill>
          <a:ln w="12700" cmpd="sng">
            <a:solidFill>
              <a:schemeClr val="accent1"/>
            </a:solidFill>
            <a:miter lim="800000"/>
            <a:headEnd/>
            <a:tailEnd/>
          </a:ln>
        </p:spPr>
        <p:txBody>
          <a:bodyPr anchor="ctr"/>
          <a:lstStyle/>
          <a:p>
            <a:pPr algn="ctr"/>
            <a:endParaRPr lang="en-US" altLang="zh-CN"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单击填加标题</a:t>
            </a:r>
            <a:endParaRPr lang="en-US" altLang="zh-CN" sz="1400" dirty="0">
              <a:solidFill>
                <a:schemeClr val="tx1">
                  <a:lumMod val="85000"/>
                  <a:lumOff val="15000"/>
                </a:schemeClr>
              </a:solidFill>
              <a:latin typeface="+mn-ea"/>
            </a:endParaRPr>
          </a:p>
          <a:p>
            <a:pPr algn="ctr"/>
            <a:endParaRPr lang="en-US"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单击填加文字内容</a:t>
            </a:r>
            <a:endParaRPr lang="en-US" altLang="zh-CN"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单击填加文字内容</a:t>
            </a:r>
            <a:endParaRPr lang="en-US" altLang="zh-CN" sz="1400" dirty="0">
              <a:solidFill>
                <a:schemeClr val="tx1">
                  <a:lumMod val="85000"/>
                  <a:lumOff val="15000"/>
                </a:schemeClr>
              </a:solidFill>
              <a:latin typeface="+mn-ea"/>
            </a:endParaRPr>
          </a:p>
          <a:p>
            <a:pPr algn="ctr"/>
            <a:r>
              <a:rPr lang="zh-CN" altLang="en-US" sz="1400" dirty="0">
                <a:solidFill>
                  <a:schemeClr val="tx1">
                    <a:lumMod val="85000"/>
                    <a:lumOff val="15000"/>
                  </a:schemeClr>
                </a:solidFill>
                <a:latin typeface="+mn-ea"/>
              </a:rPr>
              <a:t>单击填加文字内容</a:t>
            </a:r>
            <a:endParaRPr lang="en-US" altLang="zh-CN" sz="1400" dirty="0">
              <a:solidFill>
                <a:schemeClr val="tx1">
                  <a:lumMod val="85000"/>
                  <a:lumOff val="15000"/>
                </a:schemeClr>
              </a:solidFill>
              <a:latin typeface="+mn-ea"/>
            </a:endParaRPr>
          </a:p>
          <a:p>
            <a:pPr algn="ctr"/>
            <a:endParaRPr lang="en-US" sz="1400" dirty="0">
              <a:solidFill>
                <a:schemeClr val="tx1">
                  <a:lumMod val="85000"/>
                  <a:lumOff val="15000"/>
                </a:schemeClr>
              </a:solidFill>
              <a:latin typeface="+mn-ea"/>
            </a:endParaRPr>
          </a:p>
        </p:txBody>
      </p:sp>
      <p:pic>
        <p:nvPicPr>
          <p:cNvPr id="9" name="图片 8"/>
          <p:cNvPicPr>
            <a:picLocks noChangeAspect="1"/>
          </p:cNvPicPr>
          <p:nvPr/>
        </p:nvPicPr>
        <p:blipFill>
          <a:blip r:embed="rId3">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val="0"/>
              </a:ext>
            </a:extLst>
          </a:blip>
          <a:stretch>
            <a:fillRect/>
          </a:stretch>
        </p:blipFill>
        <p:spPr>
          <a:xfrm>
            <a:off x="4761393" y="1131590"/>
            <a:ext cx="3627031" cy="3567134"/>
          </a:xfrm>
          <a:prstGeom prst="rect">
            <a:avLst/>
          </a:prstGeom>
          <a:ln w="19050">
            <a:noFill/>
          </a:ln>
          <a:effectLst/>
        </p:spPr>
      </p:pic>
      <p:sp>
        <p:nvSpPr>
          <p:cNvPr id="23" name="TextBox 22"/>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0273091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Autofit/>
          </a:bodyPr>
          <a:lstStyle/>
          <a:p>
            <a:r>
              <a:rPr lang="zh-CN" altLang="en-US" b="1" dirty="0"/>
              <a:t>年度工作概述</a:t>
            </a:r>
            <a:r>
              <a:rPr lang="zh-CN" altLang="en-US" sz="1200" b="1" dirty="0"/>
              <a:t>（文字可以编辑）</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4139" y="3177300"/>
            <a:ext cx="2145187" cy="1430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14995" y="3177300"/>
            <a:ext cx="2253327" cy="1430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727" y="3177300"/>
            <a:ext cx="2285657" cy="1430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7" name="直接连接符 6"/>
          <p:cNvCxnSpPr>
            <a:stCxn id="9" idx="6"/>
            <a:endCxn id="8" idx="2"/>
          </p:cNvCxnSpPr>
          <p:nvPr/>
        </p:nvCxnSpPr>
        <p:spPr>
          <a:xfrm>
            <a:off x="1955525" y="1959096"/>
            <a:ext cx="75395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14"/>
          <p:cNvSpPr>
            <a:spLocks noChangeArrowheads="1"/>
          </p:cNvSpPr>
          <p:nvPr/>
        </p:nvSpPr>
        <p:spPr bwMode="auto">
          <a:xfrm>
            <a:off x="2709479" y="1448061"/>
            <a:ext cx="1022203" cy="1022070"/>
          </a:xfrm>
          <a:prstGeom prst="ellipse">
            <a:avLst/>
          </a:prstGeom>
          <a:noFill/>
          <a:ln w="127000">
            <a:solidFill>
              <a:schemeClr val="accent1"/>
            </a:solidFill>
            <a:round/>
            <a:headEnd/>
            <a:tailEnd/>
          </a:ln>
        </p:spPr>
        <p:txBody>
          <a:bodyPr vert="horz" wrap="square" lIns="27000" tIns="34290" rIns="27000" bIns="34290" numCol="1" anchor="ctr" anchorCtr="0" compatLnSpc="1">
            <a:prstTxWarp prst="textNoShape">
              <a:avLst/>
            </a:prstTxWarp>
          </a:bodyPr>
          <a:lstStyle/>
          <a:p>
            <a:pPr algn="ctr"/>
            <a:r>
              <a:rPr lang="zh-CN" altLang="en-US" sz="1200" dirty="0">
                <a:solidFill>
                  <a:schemeClr val="tx1">
                    <a:lumMod val="85000"/>
                    <a:lumOff val="15000"/>
                  </a:schemeClr>
                </a:solidFill>
                <a:latin typeface="微软雅黑" pitchFamily="34" charset="-122"/>
                <a:ea typeface="微软雅黑" pitchFamily="34" charset="-122"/>
              </a:rPr>
              <a:t>点击添加说明文字</a:t>
            </a:r>
          </a:p>
        </p:txBody>
      </p:sp>
      <p:sp>
        <p:nvSpPr>
          <p:cNvPr id="9" name="Oval 15"/>
          <p:cNvSpPr>
            <a:spLocks noChangeArrowheads="1"/>
          </p:cNvSpPr>
          <p:nvPr/>
        </p:nvSpPr>
        <p:spPr bwMode="auto">
          <a:xfrm>
            <a:off x="1131927" y="1546283"/>
            <a:ext cx="823598" cy="825627"/>
          </a:xfrm>
          <a:prstGeom prst="ellipse">
            <a:avLst/>
          </a:prstGeom>
          <a:noFill/>
          <a:ln w="127000">
            <a:solidFill>
              <a:schemeClr val="accent1"/>
            </a:solidFill>
            <a:round/>
            <a:headEnd/>
            <a:tailEnd/>
          </a:ln>
          <a:effectLst/>
        </p:spPr>
        <p:txBody>
          <a:bodyPr vert="horz" wrap="square" lIns="68580" tIns="34290" rIns="68580" bIns="34290" numCol="1" anchor="ctr" anchorCtr="0" compatLnSpc="1">
            <a:prstTxWarp prst="textNoShape">
              <a:avLst/>
            </a:prstTxWarp>
          </a:bodyPr>
          <a:lstStyle/>
          <a:p>
            <a:pPr algn="ctr"/>
            <a:r>
              <a:rPr lang="zh-CN" altLang="en-US" sz="1500" dirty="0">
                <a:solidFill>
                  <a:schemeClr val="tx1">
                    <a:lumMod val="85000"/>
                    <a:lumOff val="15000"/>
                  </a:schemeClr>
                </a:solidFill>
                <a:latin typeface="微软雅黑" pitchFamily="34" charset="-122"/>
                <a:ea typeface="微软雅黑" pitchFamily="34" charset="-122"/>
              </a:rPr>
              <a:t>添加标题</a:t>
            </a:r>
          </a:p>
        </p:txBody>
      </p:sp>
      <p:grpSp>
        <p:nvGrpSpPr>
          <p:cNvPr id="10" name="Group 22"/>
          <p:cNvGrpSpPr>
            <a:grpSpLocks/>
          </p:cNvGrpSpPr>
          <p:nvPr/>
        </p:nvGrpSpPr>
        <p:grpSpPr bwMode="auto">
          <a:xfrm>
            <a:off x="4857101" y="1101402"/>
            <a:ext cx="850106" cy="377429"/>
            <a:chOff x="0" y="0"/>
            <a:chExt cx="1131895" cy="504056"/>
          </a:xfrm>
        </p:grpSpPr>
        <p:sp>
          <p:nvSpPr>
            <p:cNvPr id="11" name="矩形 46"/>
            <p:cNvSpPr>
              <a:spLocks noChangeArrowheads="1"/>
            </p:cNvSpPr>
            <p:nvPr/>
          </p:nvSpPr>
          <p:spPr bwMode="auto">
            <a:xfrm>
              <a:off x="0" y="0"/>
              <a:ext cx="1080120" cy="504056"/>
            </a:xfrm>
            <a:prstGeom prst="rect">
              <a:avLst/>
            </a:prstGeom>
            <a:solidFill>
              <a:schemeClr val="accent1">
                <a:alpha val="24000"/>
              </a:schemeClr>
            </a:solidFill>
            <a:ln w="12700" cmpd="sng">
              <a:solidFill>
                <a:schemeClr val="accent1"/>
              </a:solidFill>
              <a:miter lim="800000"/>
              <a:headEnd/>
              <a:tailEnd/>
            </a:ln>
            <a:extLst/>
          </p:spPr>
          <p:txBody>
            <a:bodyPr anchor="ctr"/>
            <a:lstStyle/>
            <a:p>
              <a:pPr algn="ctr"/>
              <a:endParaRPr lang="zh-CN" altLang="zh-CN" sz="1400">
                <a:solidFill>
                  <a:schemeClr val="tx1">
                    <a:lumMod val="85000"/>
                    <a:lumOff val="15000"/>
                  </a:schemeClr>
                </a:solidFill>
                <a:latin typeface="+mn-ea"/>
                <a:sym typeface="宋体" pitchFamily="2" charset="-122"/>
              </a:endParaRPr>
            </a:p>
          </p:txBody>
        </p:sp>
        <p:sp>
          <p:nvSpPr>
            <p:cNvPr id="12" name="文本框 47"/>
            <p:cNvSpPr>
              <a:spLocks noChangeArrowheads="1"/>
            </p:cNvSpPr>
            <p:nvPr/>
          </p:nvSpPr>
          <p:spPr bwMode="auto">
            <a:xfrm>
              <a:off x="51774" y="41772"/>
              <a:ext cx="1080121" cy="431586"/>
            </a:xfrm>
            <a:prstGeom prst="rect">
              <a:avLst/>
            </a:prstGeom>
            <a:noFill/>
            <a:ln w="12700" cmpd="sng">
              <a:noFill/>
              <a:miter lim="800000"/>
              <a:headEnd/>
              <a:tailEnd/>
            </a:ln>
            <a:extLst/>
          </p:spPr>
          <p:txBody>
            <a:bodyPr anchor="ctr"/>
            <a:lstStyle/>
            <a:p>
              <a:pPr algn="ctr"/>
              <a:r>
                <a:rPr lang="zh-CN" altLang="en-US" sz="1400" dirty="0">
                  <a:solidFill>
                    <a:schemeClr val="tx1">
                      <a:lumMod val="85000"/>
                      <a:lumOff val="15000"/>
                    </a:schemeClr>
                  </a:solidFill>
                  <a:latin typeface="+mn-ea"/>
                  <a:sym typeface="方正兰亭细黑_GBK" charset="-122"/>
                </a:rPr>
                <a:t>关键字</a:t>
              </a:r>
            </a:p>
          </p:txBody>
        </p:sp>
      </p:grpSp>
      <p:sp>
        <p:nvSpPr>
          <p:cNvPr id="13" name="矩形 60"/>
          <p:cNvSpPr>
            <a:spLocks noChangeArrowheads="1"/>
          </p:cNvSpPr>
          <p:nvPr/>
        </p:nvSpPr>
        <p:spPr bwMode="auto">
          <a:xfrm>
            <a:off x="5849238" y="1059582"/>
            <a:ext cx="2502322" cy="469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000" dirty="0">
                <a:solidFill>
                  <a:schemeClr val="tx1">
                    <a:lumMod val="85000"/>
                    <a:lumOff val="15000"/>
                  </a:schemeClr>
                </a:solidFill>
                <a:latin typeface="微软雅黑" pitchFamily="34" charset="-122"/>
              </a:rPr>
              <a:t>单击此处添加文本单击此处添加</a:t>
            </a:r>
            <a:r>
              <a:rPr lang="zh-CN" altLang="en-US" sz="1000" dirty="0" smtClean="0">
                <a:solidFill>
                  <a:schemeClr val="tx1">
                    <a:lumMod val="85000"/>
                    <a:lumOff val="15000"/>
                  </a:schemeClr>
                </a:solidFill>
                <a:latin typeface="微软雅黑" pitchFamily="34" charset="-122"/>
              </a:rPr>
              <a:t>文本</a:t>
            </a:r>
            <a:endParaRPr lang="en-US" altLang="zh-CN" sz="1000" dirty="0" smtClean="0">
              <a:solidFill>
                <a:schemeClr val="tx1">
                  <a:lumMod val="85000"/>
                  <a:lumOff val="15000"/>
                </a:schemeClr>
              </a:solidFill>
              <a:latin typeface="微软雅黑" pitchFamily="34" charset="-122"/>
            </a:endParaRPr>
          </a:p>
          <a:p>
            <a:pPr>
              <a:lnSpc>
                <a:spcPct val="130000"/>
              </a:lnSpc>
            </a:pPr>
            <a:r>
              <a:rPr lang="zh-CN" altLang="en-US" sz="1000" dirty="0" smtClean="0">
                <a:solidFill>
                  <a:schemeClr val="tx1">
                    <a:lumMod val="85000"/>
                    <a:lumOff val="15000"/>
                  </a:schemeClr>
                </a:solidFill>
                <a:latin typeface="微软雅黑" pitchFamily="34" charset="-122"/>
              </a:rPr>
              <a:t>单击</a:t>
            </a:r>
            <a:r>
              <a:rPr lang="zh-CN" altLang="en-US" sz="1000" dirty="0">
                <a:solidFill>
                  <a:schemeClr val="tx1">
                    <a:lumMod val="85000"/>
                    <a:lumOff val="15000"/>
                  </a:schemeClr>
                </a:solidFill>
                <a:latin typeface="微软雅黑" pitchFamily="34" charset="-122"/>
              </a:rPr>
              <a:t>此处添加文本单击此处添加</a:t>
            </a:r>
            <a:r>
              <a:rPr lang="zh-CN" altLang="en-US" sz="1000" dirty="0" smtClean="0">
                <a:solidFill>
                  <a:schemeClr val="tx1">
                    <a:lumMod val="85000"/>
                    <a:lumOff val="15000"/>
                  </a:schemeClr>
                </a:solidFill>
                <a:latin typeface="微软雅黑" pitchFamily="34" charset="-122"/>
              </a:rPr>
              <a:t>文本</a:t>
            </a:r>
            <a:endParaRPr lang="en-US" altLang="zh-CN" sz="1000" dirty="0">
              <a:solidFill>
                <a:schemeClr val="tx1">
                  <a:lumMod val="85000"/>
                  <a:lumOff val="15000"/>
                </a:schemeClr>
              </a:solidFill>
              <a:latin typeface="微软雅黑" pitchFamily="34" charset="-122"/>
            </a:endParaRPr>
          </a:p>
        </p:txBody>
      </p:sp>
      <p:grpSp>
        <p:nvGrpSpPr>
          <p:cNvPr id="14" name="Group 22"/>
          <p:cNvGrpSpPr>
            <a:grpSpLocks/>
          </p:cNvGrpSpPr>
          <p:nvPr/>
        </p:nvGrpSpPr>
        <p:grpSpPr bwMode="auto">
          <a:xfrm>
            <a:off x="4857101" y="1763328"/>
            <a:ext cx="850106" cy="377429"/>
            <a:chOff x="0" y="0"/>
            <a:chExt cx="1131895" cy="504056"/>
          </a:xfrm>
        </p:grpSpPr>
        <p:sp>
          <p:nvSpPr>
            <p:cNvPr id="15" name="矩形 46"/>
            <p:cNvSpPr>
              <a:spLocks noChangeArrowheads="1"/>
            </p:cNvSpPr>
            <p:nvPr/>
          </p:nvSpPr>
          <p:spPr bwMode="auto">
            <a:xfrm>
              <a:off x="0" y="0"/>
              <a:ext cx="1080120" cy="504056"/>
            </a:xfrm>
            <a:prstGeom prst="rect">
              <a:avLst/>
            </a:prstGeom>
            <a:solidFill>
              <a:schemeClr val="accent1">
                <a:alpha val="24000"/>
              </a:schemeClr>
            </a:solidFill>
            <a:ln w="12700" cmpd="sng">
              <a:solidFill>
                <a:schemeClr val="accent1"/>
              </a:solidFill>
              <a:miter lim="800000"/>
              <a:headEnd/>
              <a:tailEnd/>
            </a:ln>
            <a:extLst/>
          </p:spPr>
          <p:txBody>
            <a:bodyPr anchor="ctr"/>
            <a:lstStyle/>
            <a:p>
              <a:pPr algn="ctr"/>
              <a:endParaRPr lang="zh-CN" altLang="zh-CN" sz="1400">
                <a:solidFill>
                  <a:schemeClr val="tx1">
                    <a:lumMod val="85000"/>
                    <a:lumOff val="15000"/>
                  </a:schemeClr>
                </a:solidFill>
                <a:latin typeface="+mn-ea"/>
                <a:sym typeface="宋体" pitchFamily="2" charset="-122"/>
              </a:endParaRPr>
            </a:p>
          </p:txBody>
        </p:sp>
        <p:sp>
          <p:nvSpPr>
            <p:cNvPr id="16" name="文本框 47"/>
            <p:cNvSpPr>
              <a:spLocks noChangeArrowheads="1"/>
            </p:cNvSpPr>
            <p:nvPr/>
          </p:nvSpPr>
          <p:spPr bwMode="auto">
            <a:xfrm>
              <a:off x="51774" y="41772"/>
              <a:ext cx="1080121" cy="431586"/>
            </a:xfrm>
            <a:prstGeom prst="rect">
              <a:avLst/>
            </a:prstGeom>
            <a:noFill/>
            <a:ln w="12700" cmpd="sng">
              <a:noFill/>
              <a:miter lim="800000"/>
              <a:headEnd/>
              <a:tailEnd/>
            </a:ln>
            <a:extLst/>
          </p:spPr>
          <p:txBody>
            <a:bodyPr anchor="ctr"/>
            <a:lstStyle/>
            <a:p>
              <a:pPr algn="ctr"/>
              <a:r>
                <a:rPr lang="zh-CN" altLang="en-US" sz="1400" dirty="0">
                  <a:solidFill>
                    <a:schemeClr val="tx1">
                      <a:lumMod val="85000"/>
                      <a:lumOff val="15000"/>
                    </a:schemeClr>
                  </a:solidFill>
                  <a:latin typeface="+mn-ea"/>
                  <a:sym typeface="方正兰亭细黑_GBK" charset="-122"/>
                </a:rPr>
                <a:t>关键字</a:t>
              </a:r>
            </a:p>
          </p:txBody>
        </p:sp>
      </p:grpSp>
      <p:sp>
        <p:nvSpPr>
          <p:cNvPr id="17" name="矩形 60"/>
          <p:cNvSpPr>
            <a:spLocks noChangeArrowheads="1"/>
          </p:cNvSpPr>
          <p:nvPr/>
        </p:nvSpPr>
        <p:spPr bwMode="auto">
          <a:xfrm>
            <a:off x="5849238" y="1721508"/>
            <a:ext cx="2502322" cy="469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000" dirty="0">
                <a:solidFill>
                  <a:schemeClr val="tx1">
                    <a:lumMod val="85000"/>
                    <a:lumOff val="15000"/>
                  </a:schemeClr>
                </a:solidFill>
                <a:latin typeface="微软雅黑" pitchFamily="34" charset="-122"/>
              </a:rPr>
              <a:t>单击此处添加文本单击此处添加</a:t>
            </a:r>
            <a:r>
              <a:rPr lang="zh-CN" altLang="en-US" sz="1000" dirty="0" smtClean="0">
                <a:solidFill>
                  <a:schemeClr val="tx1">
                    <a:lumMod val="85000"/>
                    <a:lumOff val="15000"/>
                  </a:schemeClr>
                </a:solidFill>
                <a:latin typeface="微软雅黑" pitchFamily="34" charset="-122"/>
              </a:rPr>
              <a:t>文本</a:t>
            </a:r>
            <a:endParaRPr lang="en-US" altLang="zh-CN" sz="1000" dirty="0" smtClean="0">
              <a:solidFill>
                <a:schemeClr val="tx1">
                  <a:lumMod val="85000"/>
                  <a:lumOff val="15000"/>
                </a:schemeClr>
              </a:solidFill>
              <a:latin typeface="微软雅黑" pitchFamily="34" charset="-122"/>
            </a:endParaRPr>
          </a:p>
          <a:p>
            <a:pPr>
              <a:lnSpc>
                <a:spcPct val="130000"/>
              </a:lnSpc>
            </a:pPr>
            <a:r>
              <a:rPr lang="zh-CN" altLang="en-US" sz="1000" dirty="0" smtClean="0">
                <a:solidFill>
                  <a:schemeClr val="tx1">
                    <a:lumMod val="85000"/>
                    <a:lumOff val="15000"/>
                  </a:schemeClr>
                </a:solidFill>
                <a:latin typeface="微软雅黑" pitchFamily="34" charset="-122"/>
              </a:rPr>
              <a:t>单击</a:t>
            </a:r>
            <a:r>
              <a:rPr lang="zh-CN" altLang="en-US" sz="1000" dirty="0">
                <a:solidFill>
                  <a:schemeClr val="tx1">
                    <a:lumMod val="85000"/>
                    <a:lumOff val="15000"/>
                  </a:schemeClr>
                </a:solidFill>
                <a:latin typeface="微软雅黑" pitchFamily="34" charset="-122"/>
              </a:rPr>
              <a:t>此处添加文本单击此处添加</a:t>
            </a:r>
            <a:r>
              <a:rPr lang="zh-CN" altLang="en-US" sz="1000" dirty="0" smtClean="0">
                <a:solidFill>
                  <a:schemeClr val="tx1">
                    <a:lumMod val="85000"/>
                    <a:lumOff val="15000"/>
                  </a:schemeClr>
                </a:solidFill>
                <a:latin typeface="微软雅黑" pitchFamily="34" charset="-122"/>
              </a:rPr>
              <a:t>文本</a:t>
            </a:r>
            <a:endParaRPr lang="en-US" altLang="zh-CN" sz="1000" dirty="0">
              <a:solidFill>
                <a:schemeClr val="tx1">
                  <a:lumMod val="85000"/>
                  <a:lumOff val="15000"/>
                </a:schemeClr>
              </a:solidFill>
              <a:latin typeface="微软雅黑" pitchFamily="34" charset="-122"/>
            </a:endParaRPr>
          </a:p>
        </p:txBody>
      </p:sp>
      <p:grpSp>
        <p:nvGrpSpPr>
          <p:cNvPr id="18" name="Group 22"/>
          <p:cNvGrpSpPr>
            <a:grpSpLocks/>
          </p:cNvGrpSpPr>
          <p:nvPr/>
        </p:nvGrpSpPr>
        <p:grpSpPr bwMode="auto">
          <a:xfrm>
            <a:off x="4857101" y="2434857"/>
            <a:ext cx="850106" cy="377429"/>
            <a:chOff x="0" y="0"/>
            <a:chExt cx="1131895" cy="504056"/>
          </a:xfrm>
        </p:grpSpPr>
        <p:sp>
          <p:nvSpPr>
            <p:cNvPr id="19" name="矩形 46"/>
            <p:cNvSpPr>
              <a:spLocks noChangeArrowheads="1"/>
            </p:cNvSpPr>
            <p:nvPr/>
          </p:nvSpPr>
          <p:spPr bwMode="auto">
            <a:xfrm>
              <a:off x="0" y="0"/>
              <a:ext cx="1080120" cy="504056"/>
            </a:xfrm>
            <a:prstGeom prst="rect">
              <a:avLst/>
            </a:prstGeom>
            <a:solidFill>
              <a:schemeClr val="accent1">
                <a:alpha val="24000"/>
              </a:schemeClr>
            </a:solidFill>
            <a:ln w="12700" cmpd="sng">
              <a:solidFill>
                <a:schemeClr val="accent1"/>
              </a:solidFill>
              <a:miter lim="800000"/>
              <a:headEnd/>
              <a:tailEnd/>
            </a:ln>
            <a:extLst/>
          </p:spPr>
          <p:txBody>
            <a:bodyPr anchor="ctr"/>
            <a:lstStyle/>
            <a:p>
              <a:pPr algn="ctr"/>
              <a:endParaRPr lang="zh-CN" altLang="zh-CN" sz="1400">
                <a:solidFill>
                  <a:schemeClr val="tx1">
                    <a:lumMod val="85000"/>
                    <a:lumOff val="15000"/>
                  </a:schemeClr>
                </a:solidFill>
                <a:latin typeface="+mn-ea"/>
                <a:sym typeface="宋体" pitchFamily="2" charset="-122"/>
              </a:endParaRPr>
            </a:p>
          </p:txBody>
        </p:sp>
        <p:sp>
          <p:nvSpPr>
            <p:cNvPr id="20" name="文本框 47"/>
            <p:cNvSpPr>
              <a:spLocks noChangeArrowheads="1"/>
            </p:cNvSpPr>
            <p:nvPr/>
          </p:nvSpPr>
          <p:spPr bwMode="auto">
            <a:xfrm>
              <a:off x="51774" y="41772"/>
              <a:ext cx="1080121" cy="431586"/>
            </a:xfrm>
            <a:prstGeom prst="rect">
              <a:avLst/>
            </a:prstGeom>
            <a:noFill/>
            <a:ln w="12700" cmpd="sng">
              <a:noFill/>
              <a:miter lim="800000"/>
              <a:headEnd/>
              <a:tailEnd/>
            </a:ln>
            <a:extLst/>
          </p:spPr>
          <p:txBody>
            <a:bodyPr anchor="ctr"/>
            <a:lstStyle/>
            <a:p>
              <a:pPr algn="ctr"/>
              <a:r>
                <a:rPr lang="zh-CN" altLang="en-US" sz="1400">
                  <a:solidFill>
                    <a:schemeClr val="tx1">
                      <a:lumMod val="85000"/>
                      <a:lumOff val="15000"/>
                    </a:schemeClr>
                  </a:solidFill>
                  <a:latin typeface="+mn-ea"/>
                  <a:sym typeface="方正兰亭细黑_GBK" charset="-122"/>
                </a:rPr>
                <a:t>关键字</a:t>
              </a:r>
            </a:p>
          </p:txBody>
        </p:sp>
      </p:grpSp>
      <p:sp>
        <p:nvSpPr>
          <p:cNvPr id="21" name="矩形 60"/>
          <p:cNvSpPr>
            <a:spLocks noChangeArrowheads="1"/>
          </p:cNvSpPr>
          <p:nvPr/>
        </p:nvSpPr>
        <p:spPr bwMode="auto">
          <a:xfrm>
            <a:off x="5849238" y="2393037"/>
            <a:ext cx="2502322" cy="469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000" dirty="0">
                <a:solidFill>
                  <a:schemeClr val="tx1">
                    <a:lumMod val="85000"/>
                    <a:lumOff val="15000"/>
                  </a:schemeClr>
                </a:solidFill>
                <a:latin typeface="微软雅黑" pitchFamily="34" charset="-122"/>
              </a:rPr>
              <a:t>单击此处添加文本单击此处添加</a:t>
            </a:r>
            <a:r>
              <a:rPr lang="zh-CN" altLang="en-US" sz="1000" dirty="0" smtClean="0">
                <a:solidFill>
                  <a:schemeClr val="tx1">
                    <a:lumMod val="85000"/>
                    <a:lumOff val="15000"/>
                  </a:schemeClr>
                </a:solidFill>
                <a:latin typeface="微软雅黑" pitchFamily="34" charset="-122"/>
              </a:rPr>
              <a:t>文本</a:t>
            </a:r>
            <a:endParaRPr lang="en-US" altLang="zh-CN" sz="1000" dirty="0" smtClean="0">
              <a:solidFill>
                <a:schemeClr val="tx1">
                  <a:lumMod val="85000"/>
                  <a:lumOff val="15000"/>
                </a:schemeClr>
              </a:solidFill>
              <a:latin typeface="微软雅黑" pitchFamily="34" charset="-122"/>
            </a:endParaRPr>
          </a:p>
          <a:p>
            <a:pPr>
              <a:lnSpc>
                <a:spcPct val="130000"/>
              </a:lnSpc>
            </a:pPr>
            <a:r>
              <a:rPr lang="zh-CN" altLang="en-US" sz="1000" dirty="0" smtClean="0">
                <a:solidFill>
                  <a:schemeClr val="tx1">
                    <a:lumMod val="85000"/>
                    <a:lumOff val="15000"/>
                  </a:schemeClr>
                </a:solidFill>
                <a:latin typeface="微软雅黑" pitchFamily="34" charset="-122"/>
              </a:rPr>
              <a:t>单击</a:t>
            </a:r>
            <a:r>
              <a:rPr lang="zh-CN" altLang="en-US" sz="1000" dirty="0">
                <a:solidFill>
                  <a:schemeClr val="tx1">
                    <a:lumMod val="85000"/>
                    <a:lumOff val="15000"/>
                  </a:schemeClr>
                </a:solidFill>
                <a:latin typeface="微软雅黑" pitchFamily="34" charset="-122"/>
              </a:rPr>
              <a:t>此处添加文本单击此处添加</a:t>
            </a:r>
            <a:r>
              <a:rPr lang="zh-CN" altLang="en-US" sz="1000" dirty="0" smtClean="0">
                <a:solidFill>
                  <a:schemeClr val="tx1">
                    <a:lumMod val="85000"/>
                    <a:lumOff val="15000"/>
                  </a:schemeClr>
                </a:solidFill>
                <a:latin typeface="微软雅黑" pitchFamily="34" charset="-122"/>
              </a:rPr>
              <a:t>文本</a:t>
            </a:r>
            <a:endParaRPr lang="en-US" altLang="zh-CN" sz="1000" dirty="0">
              <a:solidFill>
                <a:schemeClr val="tx1">
                  <a:lumMod val="85000"/>
                  <a:lumOff val="15000"/>
                </a:schemeClr>
              </a:solidFill>
              <a:latin typeface="微软雅黑" pitchFamily="34" charset="-122"/>
            </a:endParaRPr>
          </a:p>
        </p:txBody>
      </p:sp>
      <p:grpSp>
        <p:nvGrpSpPr>
          <p:cNvPr id="22" name="组合 21"/>
          <p:cNvGrpSpPr/>
          <p:nvPr/>
        </p:nvGrpSpPr>
        <p:grpSpPr>
          <a:xfrm>
            <a:off x="3779912" y="1294263"/>
            <a:ext cx="1005181" cy="1333454"/>
            <a:chOff x="3851920" y="1290118"/>
            <a:chExt cx="1005181" cy="1333454"/>
          </a:xfrm>
        </p:grpSpPr>
        <p:cxnSp>
          <p:nvCxnSpPr>
            <p:cNvPr id="23" name="肘形连接符 22"/>
            <p:cNvCxnSpPr>
              <a:endCxn id="19" idx="1"/>
            </p:cNvCxnSpPr>
            <p:nvPr/>
          </p:nvCxnSpPr>
          <p:spPr>
            <a:xfrm rot="16200000" flipH="1">
              <a:off x="4276056" y="2042527"/>
              <a:ext cx="750262" cy="411827"/>
            </a:xfrm>
            <a:prstGeom prst="bentConnector2">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连接符 23"/>
            <p:cNvCxnSpPr>
              <a:endCxn id="11" idx="1"/>
            </p:cNvCxnSpPr>
            <p:nvPr/>
          </p:nvCxnSpPr>
          <p:spPr>
            <a:xfrm rot="5400000" flipH="1" flipV="1">
              <a:off x="4359591" y="1375800"/>
              <a:ext cx="583192" cy="411827"/>
            </a:xfrm>
            <a:prstGeom prst="bentConnector2">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851920" y="1947897"/>
              <a:ext cx="1005181"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1955" y="-254081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0273091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1"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500"/>
                                        <p:tgtEl>
                                          <p:spTgt spid="9"/>
                                        </p:tgtEl>
                                      </p:cBhvr>
                                    </p:animEffect>
                                  </p:childTnLst>
                                </p:cTn>
                              </p:par>
                            </p:childTnLst>
                          </p:cTn>
                        </p:par>
                        <p:par>
                          <p:cTn id="11" fill="hold">
                            <p:stCondLst>
                              <p:cond delay="7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2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700"/>
                            </p:stCondLst>
                            <p:childTnLst>
                              <p:par>
                                <p:cTn id="20" presetID="22" presetClass="entr" presetSubtype="8"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22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700"/>
                            </p:stCondLst>
                            <p:childTnLst>
                              <p:par>
                                <p:cTn id="28" presetID="2" presetClass="entr" presetSubtype="2" decel="10000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32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3700"/>
                            </p:stCondLst>
                            <p:childTnLst>
                              <p:par>
                                <p:cTn id="37" presetID="2" presetClass="entr" presetSubtype="2" decel="10000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childTnLst>
                          </p:cTn>
                        </p:par>
                        <p:par>
                          <p:cTn id="41" fill="hold">
                            <p:stCondLst>
                              <p:cond delay="42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4700"/>
                            </p:stCondLst>
                            <p:childTnLst>
                              <p:par>
                                <p:cTn id="46" presetID="2" presetClass="entr" presetSubtype="2" decel="10000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1+#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200"/>
                            </p:stCondLst>
                            <p:childTnLst>
                              <p:par>
                                <p:cTn id="51" presetID="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0-#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0-#ppt_w/2"/>
                                          </p:val>
                                        </p:tav>
                                        <p:tav tm="100000">
                                          <p:val>
                                            <p:strVal val="#ppt_x"/>
                                          </p:val>
                                        </p:tav>
                                      </p:tavLst>
                                    </p:anim>
                                    <p:anim calcmode="lin" valueType="num">
                                      <p:cBhvr additive="base">
                                        <p:cTn id="58" dur="500" fill="hold"/>
                                        <p:tgtEl>
                                          <p:spTgt spid="4"/>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0-#ppt_w/2"/>
                                          </p:val>
                                        </p:tav>
                                        <p:tav tm="100000">
                                          <p:val>
                                            <p:strVal val="#ppt_x"/>
                                          </p:val>
                                        </p:tav>
                                      </p:tavLst>
                                    </p:anim>
                                    <p:anim calcmode="lin" valueType="num">
                                      <p:cBhvr additive="base">
                                        <p:cTn id="62" dur="500" fill="hold"/>
                                        <p:tgtEl>
                                          <p:spTgt spid="5"/>
                                        </p:tgtEl>
                                        <p:attrNameLst>
                                          <p:attrName>ppt_y</p:attrName>
                                        </p:attrNameLst>
                                      </p:cBhvr>
                                      <p:tavLst>
                                        <p:tav tm="0">
                                          <p:val>
                                            <p:strVal val="#ppt_y"/>
                                          </p:val>
                                        </p:tav>
                                        <p:tav tm="100000">
                                          <p:val>
                                            <p:strVal val="#ppt_y"/>
                                          </p:val>
                                        </p:tav>
                                      </p:tavLst>
                                    </p:anim>
                                  </p:childTnLst>
                                </p:cTn>
                              </p:par>
                            </p:childTnLst>
                          </p:cTn>
                        </p:par>
                        <p:par>
                          <p:cTn id="63" fill="hold">
                            <p:stCondLst>
                              <p:cond delay="5700"/>
                            </p:stCondLst>
                            <p:childTnLst>
                              <p:par>
                                <p:cTn id="64" presetID="10"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3" grpId="0"/>
      <p:bldP spid="17" grpId="0"/>
      <p:bldP spid="21"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椭圆 3"/>
          <p:cNvSpPr/>
          <p:nvPr/>
        </p:nvSpPr>
        <p:spPr>
          <a:xfrm>
            <a:off x="2586717" y="611625"/>
            <a:ext cx="3701110" cy="3701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5" name="椭圆 4"/>
          <p:cNvSpPr/>
          <p:nvPr/>
        </p:nvSpPr>
        <p:spPr>
          <a:xfrm>
            <a:off x="2502344" y="527252"/>
            <a:ext cx="3869856" cy="3869854"/>
          </a:xfrm>
          <a:prstGeom prst="ellipse">
            <a:avLst/>
          </a:prstGeom>
          <a:noFill/>
          <a:ln w="117475">
            <a:solidFill>
              <a:schemeClr val="accent1">
                <a:lumMod val="40000"/>
                <a:lumOff val="6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
        <p:nvSpPr>
          <p:cNvPr id="7" name="任意多边形 6"/>
          <p:cNvSpPr/>
          <p:nvPr/>
        </p:nvSpPr>
        <p:spPr>
          <a:xfrm rot="961210">
            <a:off x="1262829" y="2993352"/>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rot="12672593">
            <a:off x="1944619" y="3562848"/>
            <a:ext cx="847204" cy="437267"/>
          </a:xfrm>
          <a:custGeom>
            <a:avLst/>
            <a:gdLst>
              <a:gd name="connsiteX0" fmla="*/ 0 w 1667435"/>
              <a:gd name="connsiteY0" fmla="*/ 0 h 860611"/>
              <a:gd name="connsiteX1" fmla="*/ 1667435 w 1667435"/>
              <a:gd name="connsiteY1" fmla="*/ 0 h 860611"/>
              <a:gd name="connsiteX2" fmla="*/ 739588 w 1667435"/>
              <a:gd name="connsiteY2" fmla="*/ 860611 h 860611"/>
              <a:gd name="connsiteX3" fmla="*/ 0 w 1667435"/>
              <a:gd name="connsiteY3" fmla="*/ 0 h 860611"/>
            </a:gdLst>
            <a:ahLst/>
            <a:cxnLst>
              <a:cxn ang="0">
                <a:pos x="connsiteX0" y="connsiteY0"/>
              </a:cxn>
              <a:cxn ang="0">
                <a:pos x="connsiteX1" y="connsiteY1"/>
              </a:cxn>
              <a:cxn ang="0">
                <a:pos x="connsiteX2" y="connsiteY2"/>
              </a:cxn>
              <a:cxn ang="0">
                <a:pos x="connsiteX3" y="connsiteY3"/>
              </a:cxn>
            </a:cxnLst>
            <a:rect l="l" t="t" r="r" b="b"/>
            <a:pathLst>
              <a:path w="1667435" h="860611">
                <a:moveTo>
                  <a:pt x="0" y="0"/>
                </a:moveTo>
                <a:lnTo>
                  <a:pt x="1667435" y="0"/>
                </a:lnTo>
                <a:lnTo>
                  <a:pt x="739588" y="860611"/>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1070933" y="3747331"/>
            <a:ext cx="561473" cy="593559"/>
          </a:xfrm>
          <a:custGeom>
            <a:avLst/>
            <a:gdLst>
              <a:gd name="connsiteX0" fmla="*/ 0 w 561473"/>
              <a:gd name="connsiteY0" fmla="*/ 0 h 593558"/>
              <a:gd name="connsiteX1" fmla="*/ 561473 w 561473"/>
              <a:gd name="connsiteY1" fmla="*/ 272716 h 593558"/>
              <a:gd name="connsiteX2" fmla="*/ 32084 w 561473"/>
              <a:gd name="connsiteY2" fmla="*/ 593558 h 593558"/>
              <a:gd name="connsiteX3" fmla="*/ 0 w 561473"/>
              <a:gd name="connsiteY3" fmla="*/ 0 h 593558"/>
            </a:gdLst>
            <a:ahLst/>
            <a:cxnLst>
              <a:cxn ang="0">
                <a:pos x="connsiteX0" y="connsiteY0"/>
              </a:cxn>
              <a:cxn ang="0">
                <a:pos x="connsiteX1" y="connsiteY1"/>
              </a:cxn>
              <a:cxn ang="0">
                <a:pos x="connsiteX2" y="connsiteY2"/>
              </a:cxn>
              <a:cxn ang="0">
                <a:pos x="connsiteX3" y="connsiteY3"/>
              </a:cxn>
            </a:cxnLst>
            <a:rect l="l" t="t" r="r" b="b"/>
            <a:pathLst>
              <a:path w="561473" h="593558">
                <a:moveTo>
                  <a:pt x="0" y="0"/>
                </a:moveTo>
                <a:lnTo>
                  <a:pt x="561473" y="272716"/>
                </a:lnTo>
                <a:lnTo>
                  <a:pt x="32084" y="59355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375" y="3169816"/>
            <a:ext cx="336884" cy="304800"/>
          </a:xfrm>
          <a:custGeom>
            <a:avLst/>
            <a:gdLst>
              <a:gd name="connsiteX0" fmla="*/ 0 w 336884"/>
              <a:gd name="connsiteY0" fmla="*/ 0 h 304800"/>
              <a:gd name="connsiteX1" fmla="*/ 80210 w 336884"/>
              <a:gd name="connsiteY1" fmla="*/ 304800 h 304800"/>
              <a:gd name="connsiteX2" fmla="*/ 336884 w 336884"/>
              <a:gd name="connsiteY2" fmla="*/ 192505 h 304800"/>
              <a:gd name="connsiteX3" fmla="*/ 0 w 336884"/>
              <a:gd name="connsiteY3" fmla="*/ 0 h 304800"/>
            </a:gdLst>
            <a:ahLst/>
            <a:cxnLst>
              <a:cxn ang="0">
                <a:pos x="connsiteX0" y="connsiteY0"/>
              </a:cxn>
              <a:cxn ang="0">
                <a:pos x="connsiteX1" y="connsiteY1"/>
              </a:cxn>
              <a:cxn ang="0">
                <a:pos x="connsiteX2" y="connsiteY2"/>
              </a:cxn>
              <a:cxn ang="0">
                <a:pos x="connsiteX3" y="connsiteY3"/>
              </a:cxn>
            </a:cxnLst>
            <a:rect l="l" t="t" r="r" b="b"/>
            <a:pathLst>
              <a:path w="336884" h="304800">
                <a:moveTo>
                  <a:pt x="0" y="0"/>
                </a:moveTo>
                <a:lnTo>
                  <a:pt x="80210" y="304800"/>
                </a:lnTo>
                <a:lnTo>
                  <a:pt x="336884" y="19250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488027" y="4292764"/>
            <a:ext cx="481263" cy="401053"/>
          </a:xfrm>
          <a:custGeom>
            <a:avLst/>
            <a:gdLst>
              <a:gd name="connsiteX0" fmla="*/ 176463 w 481263"/>
              <a:gd name="connsiteY0" fmla="*/ 96253 h 401053"/>
              <a:gd name="connsiteX1" fmla="*/ 0 w 481263"/>
              <a:gd name="connsiteY1" fmla="*/ 401053 h 401053"/>
              <a:gd name="connsiteX2" fmla="*/ 481263 w 481263"/>
              <a:gd name="connsiteY2" fmla="*/ 0 h 401053"/>
              <a:gd name="connsiteX3" fmla="*/ 176463 w 481263"/>
              <a:gd name="connsiteY3" fmla="*/ 96253 h 401053"/>
            </a:gdLst>
            <a:ahLst/>
            <a:cxnLst>
              <a:cxn ang="0">
                <a:pos x="connsiteX0" y="connsiteY0"/>
              </a:cxn>
              <a:cxn ang="0">
                <a:pos x="connsiteX1" y="connsiteY1"/>
              </a:cxn>
              <a:cxn ang="0">
                <a:pos x="connsiteX2" y="connsiteY2"/>
              </a:cxn>
              <a:cxn ang="0">
                <a:pos x="connsiteX3" y="connsiteY3"/>
              </a:cxn>
            </a:cxnLst>
            <a:rect l="l" t="t" r="r" b="b"/>
            <a:pathLst>
              <a:path w="481263" h="401053">
                <a:moveTo>
                  <a:pt x="176463" y="96253"/>
                </a:moveTo>
                <a:lnTo>
                  <a:pt x="0" y="401053"/>
                </a:lnTo>
                <a:lnTo>
                  <a:pt x="481263" y="0"/>
                </a:lnTo>
                <a:lnTo>
                  <a:pt x="176463" y="9625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4178014">
            <a:off x="2249458" y="617007"/>
            <a:ext cx="401052" cy="481263"/>
          </a:xfrm>
          <a:custGeom>
            <a:avLst/>
            <a:gdLst>
              <a:gd name="connsiteX0" fmla="*/ 0 w 401052"/>
              <a:gd name="connsiteY0" fmla="*/ 0 h 481263"/>
              <a:gd name="connsiteX1" fmla="*/ 401052 w 401052"/>
              <a:gd name="connsiteY1" fmla="*/ 96253 h 481263"/>
              <a:gd name="connsiteX2" fmla="*/ 16042 w 401052"/>
              <a:gd name="connsiteY2" fmla="*/ 481263 h 481263"/>
              <a:gd name="connsiteX3" fmla="*/ 0 w 401052"/>
              <a:gd name="connsiteY3" fmla="*/ 0 h 481263"/>
            </a:gdLst>
            <a:ahLst/>
            <a:cxnLst>
              <a:cxn ang="0">
                <a:pos x="connsiteX0" y="connsiteY0"/>
              </a:cxn>
              <a:cxn ang="0">
                <a:pos x="connsiteX1" y="connsiteY1"/>
              </a:cxn>
              <a:cxn ang="0">
                <a:pos x="connsiteX2" y="connsiteY2"/>
              </a:cxn>
              <a:cxn ang="0">
                <a:pos x="connsiteX3" y="connsiteY3"/>
              </a:cxn>
            </a:cxnLst>
            <a:rect l="l" t="t" r="r" b="b"/>
            <a:pathLst>
              <a:path w="401052" h="481263">
                <a:moveTo>
                  <a:pt x="0" y="0"/>
                </a:moveTo>
                <a:lnTo>
                  <a:pt x="401052" y="96253"/>
                </a:lnTo>
                <a:lnTo>
                  <a:pt x="16042" y="481263"/>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6896411" y="809512"/>
            <a:ext cx="866273" cy="577516"/>
          </a:xfrm>
          <a:custGeom>
            <a:avLst/>
            <a:gdLst>
              <a:gd name="connsiteX0" fmla="*/ 0 w 866273"/>
              <a:gd name="connsiteY0" fmla="*/ 64168 h 577516"/>
              <a:gd name="connsiteX1" fmla="*/ 866273 w 866273"/>
              <a:gd name="connsiteY1" fmla="*/ 0 h 577516"/>
              <a:gd name="connsiteX2" fmla="*/ 401052 w 866273"/>
              <a:gd name="connsiteY2" fmla="*/ 577516 h 577516"/>
              <a:gd name="connsiteX3" fmla="*/ 0 w 866273"/>
              <a:gd name="connsiteY3" fmla="*/ 64168 h 577516"/>
            </a:gdLst>
            <a:ahLst/>
            <a:cxnLst>
              <a:cxn ang="0">
                <a:pos x="connsiteX0" y="connsiteY0"/>
              </a:cxn>
              <a:cxn ang="0">
                <a:pos x="connsiteX1" y="connsiteY1"/>
              </a:cxn>
              <a:cxn ang="0">
                <a:pos x="connsiteX2" y="connsiteY2"/>
              </a:cxn>
              <a:cxn ang="0">
                <a:pos x="connsiteX3" y="connsiteY3"/>
              </a:cxn>
            </a:cxnLst>
            <a:rect l="l" t="t" r="r" b="b"/>
            <a:pathLst>
              <a:path w="866273" h="577516">
                <a:moveTo>
                  <a:pt x="0" y="64168"/>
                </a:moveTo>
                <a:lnTo>
                  <a:pt x="866273" y="0"/>
                </a:lnTo>
                <a:lnTo>
                  <a:pt x="401052" y="577516"/>
                </a:lnTo>
                <a:lnTo>
                  <a:pt x="0" y="64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6976622" y="1739955"/>
            <a:ext cx="368969" cy="352927"/>
          </a:xfrm>
          <a:custGeom>
            <a:avLst/>
            <a:gdLst>
              <a:gd name="connsiteX0" fmla="*/ 0 w 368969"/>
              <a:gd name="connsiteY0" fmla="*/ 0 h 352927"/>
              <a:gd name="connsiteX1" fmla="*/ 368969 w 368969"/>
              <a:gd name="connsiteY1" fmla="*/ 48127 h 352927"/>
              <a:gd name="connsiteX2" fmla="*/ 112295 w 368969"/>
              <a:gd name="connsiteY2" fmla="*/ 352927 h 352927"/>
              <a:gd name="connsiteX3" fmla="*/ 0 w 368969"/>
              <a:gd name="connsiteY3" fmla="*/ 0 h 352927"/>
            </a:gdLst>
            <a:ahLst/>
            <a:cxnLst>
              <a:cxn ang="0">
                <a:pos x="connsiteX0" y="connsiteY0"/>
              </a:cxn>
              <a:cxn ang="0">
                <a:pos x="connsiteX1" y="connsiteY1"/>
              </a:cxn>
              <a:cxn ang="0">
                <a:pos x="connsiteX2" y="connsiteY2"/>
              </a:cxn>
              <a:cxn ang="0">
                <a:pos x="connsiteX3" y="connsiteY3"/>
              </a:cxn>
            </a:cxnLst>
            <a:rect l="l" t="t" r="r" b="b"/>
            <a:pathLst>
              <a:path w="368969" h="352927">
                <a:moveTo>
                  <a:pt x="0" y="0"/>
                </a:moveTo>
                <a:lnTo>
                  <a:pt x="368969" y="48127"/>
                </a:lnTo>
                <a:lnTo>
                  <a:pt x="112295" y="352927"/>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6559526" y="2285388"/>
            <a:ext cx="753979" cy="577515"/>
          </a:xfrm>
          <a:custGeom>
            <a:avLst/>
            <a:gdLst>
              <a:gd name="connsiteX0" fmla="*/ 0 w 753979"/>
              <a:gd name="connsiteY0" fmla="*/ 0 h 577515"/>
              <a:gd name="connsiteX1" fmla="*/ 48126 w 753979"/>
              <a:gd name="connsiteY1" fmla="*/ 577515 h 577515"/>
              <a:gd name="connsiteX2" fmla="*/ 753979 w 753979"/>
              <a:gd name="connsiteY2" fmla="*/ 513347 h 577515"/>
              <a:gd name="connsiteX3" fmla="*/ 0 w 753979"/>
              <a:gd name="connsiteY3" fmla="*/ 0 h 577515"/>
            </a:gdLst>
            <a:ahLst/>
            <a:cxnLst>
              <a:cxn ang="0">
                <a:pos x="connsiteX0" y="connsiteY0"/>
              </a:cxn>
              <a:cxn ang="0">
                <a:pos x="connsiteX1" y="connsiteY1"/>
              </a:cxn>
              <a:cxn ang="0">
                <a:pos x="connsiteX2" y="connsiteY2"/>
              </a:cxn>
              <a:cxn ang="0">
                <a:pos x="connsiteX3" y="connsiteY3"/>
              </a:cxn>
            </a:cxnLst>
            <a:rect l="l" t="t" r="r" b="b"/>
            <a:pathLst>
              <a:path w="753979" h="577515">
                <a:moveTo>
                  <a:pt x="0" y="0"/>
                </a:moveTo>
                <a:lnTo>
                  <a:pt x="48126" y="577515"/>
                </a:lnTo>
                <a:lnTo>
                  <a:pt x="753979" y="5133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7313505" y="2622268"/>
            <a:ext cx="1090863" cy="561475"/>
          </a:xfrm>
          <a:custGeom>
            <a:avLst/>
            <a:gdLst>
              <a:gd name="connsiteX0" fmla="*/ 433136 w 1090863"/>
              <a:gd name="connsiteY0" fmla="*/ 0 h 561474"/>
              <a:gd name="connsiteX1" fmla="*/ 0 w 1090863"/>
              <a:gd name="connsiteY1" fmla="*/ 561474 h 561474"/>
              <a:gd name="connsiteX2" fmla="*/ 1090863 w 1090863"/>
              <a:gd name="connsiteY2" fmla="*/ 256674 h 561474"/>
              <a:gd name="connsiteX3" fmla="*/ 481263 w 1090863"/>
              <a:gd name="connsiteY3" fmla="*/ 16042 h 561474"/>
              <a:gd name="connsiteX4" fmla="*/ 433136 w 1090863"/>
              <a:gd name="connsiteY4" fmla="*/ 0 h 56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63" h="561474">
                <a:moveTo>
                  <a:pt x="433136" y="0"/>
                </a:moveTo>
                <a:lnTo>
                  <a:pt x="0" y="561474"/>
                </a:lnTo>
                <a:lnTo>
                  <a:pt x="1090863" y="256674"/>
                </a:lnTo>
                <a:lnTo>
                  <a:pt x="481263" y="16042"/>
                </a:lnTo>
                <a:lnTo>
                  <a:pt x="43313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222642" y="3969807"/>
            <a:ext cx="689811" cy="834191"/>
          </a:xfrm>
          <a:custGeom>
            <a:avLst/>
            <a:gdLst>
              <a:gd name="connsiteX0" fmla="*/ 0 w 689811"/>
              <a:gd name="connsiteY0" fmla="*/ 304800 h 834190"/>
              <a:gd name="connsiteX1" fmla="*/ 545432 w 689811"/>
              <a:gd name="connsiteY1" fmla="*/ 0 h 834190"/>
              <a:gd name="connsiteX2" fmla="*/ 689811 w 689811"/>
              <a:gd name="connsiteY2" fmla="*/ 834190 h 834190"/>
              <a:gd name="connsiteX3" fmla="*/ 0 w 689811"/>
              <a:gd name="connsiteY3" fmla="*/ 304800 h 834190"/>
            </a:gdLst>
            <a:ahLst/>
            <a:cxnLst>
              <a:cxn ang="0">
                <a:pos x="connsiteX0" y="connsiteY0"/>
              </a:cxn>
              <a:cxn ang="0">
                <a:pos x="connsiteX1" y="connsiteY1"/>
              </a:cxn>
              <a:cxn ang="0">
                <a:pos x="connsiteX2" y="connsiteY2"/>
              </a:cxn>
              <a:cxn ang="0">
                <a:pos x="connsiteX3" y="connsiteY3"/>
              </a:cxn>
            </a:cxnLst>
            <a:rect l="l" t="t" r="r" b="b"/>
            <a:pathLst>
              <a:path w="689811" h="834190">
                <a:moveTo>
                  <a:pt x="0" y="304800"/>
                </a:moveTo>
                <a:lnTo>
                  <a:pt x="545432" y="0"/>
                </a:lnTo>
                <a:lnTo>
                  <a:pt x="689811" y="834190"/>
                </a:lnTo>
                <a:lnTo>
                  <a:pt x="0" y="3048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794452" y="1995686"/>
            <a:ext cx="3433732" cy="609398"/>
          </a:xfrm>
          <a:prstGeom prst="rect">
            <a:avLst/>
          </a:prstGeom>
        </p:spPr>
        <p:txBody>
          <a:bodyPr wrap="square">
            <a:spAutoFit/>
          </a:bodyPr>
          <a:lstStyle/>
          <a:p>
            <a:pPr fontAlgn="base">
              <a:lnSpc>
                <a:spcPct val="120000"/>
              </a:lnSpc>
            </a:pPr>
            <a:r>
              <a:rPr lang="zh-CN" altLang="en-US" sz="2800" b="1" dirty="0" smtClean="0">
                <a:solidFill>
                  <a:schemeClr val="bg1"/>
                </a:solidFill>
                <a:latin typeface="微软雅黑" pitchFamily="34" charset="-122"/>
                <a:ea typeface="微软雅黑" pitchFamily="34" charset="-122"/>
                <a:sym typeface="Arial" pitchFamily="34" charset="0"/>
              </a:rPr>
              <a:t>本年度工作完成情况</a:t>
            </a:r>
            <a:endParaRPr lang="zh-CN" altLang="en-US" sz="2800" b="1" dirty="0">
              <a:solidFill>
                <a:schemeClr val="bg1"/>
              </a:solidFill>
              <a:latin typeface="微软雅黑" pitchFamily="34" charset="-122"/>
              <a:ea typeface="微软雅黑" pitchFamily="34" charset="-122"/>
              <a:sym typeface="Arial" pitchFamily="34" charset="0"/>
            </a:endParaRPr>
          </a:p>
        </p:txBody>
      </p:sp>
      <p:sp>
        <p:nvSpPr>
          <p:cNvPr id="23" name="椭圆 22"/>
          <p:cNvSpPr/>
          <p:nvPr/>
        </p:nvSpPr>
        <p:spPr>
          <a:xfrm>
            <a:off x="2712396" y="2645070"/>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4" name="椭圆 23"/>
          <p:cNvSpPr/>
          <p:nvPr/>
        </p:nvSpPr>
        <p:spPr>
          <a:xfrm>
            <a:off x="2712396" y="3003798"/>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5" name="矩形 24"/>
          <p:cNvSpPr/>
          <p:nvPr/>
        </p:nvSpPr>
        <p:spPr>
          <a:xfrm>
            <a:off x="2804332" y="2534700"/>
            <a:ext cx="4567604" cy="757130"/>
          </a:xfrm>
          <a:prstGeom prst="rect">
            <a:avLst/>
          </a:prstGeom>
        </p:spPr>
        <p:txBody>
          <a:bodyPr wrap="square">
            <a:spAutoFit/>
          </a:bodyPr>
          <a:lstStyle/>
          <a:p>
            <a:pPr fontAlgn="base">
              <a:lnSpc>
                <a:spcPct val="120000"/>
              </a:lnSpc>
            </a:pPr>
            <a:r>
              <a:rPr lang="zh-CN" altLang="en-US" dirty="0">
                <a:solidFill>
                  <a:schemeClr val="bg1"/>
                </a:solidFill>
                <a:latin typeface="微软雅黑" pitchFamily="34" charset="-122"/>
                <a:ea typeface="微软雅黑" pitchFamily="34" charset="-122"/>
              </a:rPr>
              <a:t>完成的</a:t>
            </a:r>
            <a:r>
              <a:rPr lang="zh-CN" altLang="en-US" dirty="0" smtClean="0">
                <a:solidFill>
                  <a:schemeClr val="bg1"/>
                </a:solidFill>
                <a:latin typeface="微软雅黑" pitchFamily="34" charset="-122"/>
                <a:ea typeface="微软雅黑" pitchFamily="34" charset="-122"/>
              </a:rPr>
              <a:t>项目           未完</a:t>
            </a:r>
            <a:r>
              <a:rPr lang="zh-CN" altLang="en-US" dirty="0">
                <a:solidFill>
                  <a:schemeClr val="bg1"/>
                </a:solidFill>
                <a:latin typeface="微软雅黑" pitchFamily="34" charset="-122"/>
                <a:ea typeface="微软雅黑" pitchFamily="34" charset="-122"/>
              </a:rPr>
              <a:t>成的</a:t>
            </a:r>
            <a:r>
              <a:rPr lang="zh-CN" altLang="en-US" dirty="0" smtClean="0">
                <a:solidFill>
                  <a:schemeClr val="bg1"/>
                </a:solidFill>
                <a:latin typeface="微软雅黑" pitchFamily="34" charset="-122"/>
                <a:ea typeface="微软雅黑" pitchFamily="34" charset="-122"/>
              </a:rPr>
              <a:t>项目</a:t>
            </a:r>
            <a:endParaRPr lang="en-US" altLang="zh-CN" dirty="0" smtClean="0">
              <a:solidFill>
                <a:schemeClr val="bg1"/>
              </a:solidFill>
              <a:latin typeface="微软雅黑" pitchFamily="34" charset="-122"/>
              <a:ea typeface="微软雅黑" pitchFamily="34" charset="-122"/>
            </a:endParaRPr>
          </a:p>
          <a:p>
            <a:pPr fontAlgn="base">
              <a:lnSpc>
                <a:spcPct val="120000"/>
              </a:lnSpc>
            </a:pPr>
            <a:r>
              <a:rPr lang="zh-CN" altLang="en-US" dirty="0" smtClean="0">
                <a:solidFill>
                  <a:schemeClr val="bg1"/>
                </a:solidFill>
                <a:latin typeface="微软雅黑" pitchFamily="34" charset="-122"/>
                <a:ea typeface="微软雅黑" pitchFamily="34" charset="-122"/>
              </a:rPr>
              <a:t>存在</a:t>
            </a:r>
            <a:r>
              <a:rPr lang="zh-CN" altLang="en-US" dirty="0">
                <a:solidFill>
                  <a:schemeClr val="bg1"/>
                </a:solidFill>
                <a:latin typeface="微软雅黑" pitchFamily="34" charset="-122"/>
                <a:ea typeface="微软雅黑" pitchFamily="34" charset="-122"/>
              </a:rPr>
              <a:t>的</a:t>
            </a:r>
            <a:r>
              <a:rPr lang="zh-CN" altLang="en-US" dirty="0" smtClean="0">
                <a:solidFill>
                  <a:schemeClr val="bg1"/>
                </a:solidFill>
                <a:latin typeface="微软雅黑" pitchFamily="34" charset="-122"/>
                <a:ea typeface="微软雅黑" pitchFamily="34" charset="-122"/>
              </a:rPr>
              <a:t>问题           改进</a:t>
            </a:r>
            <a:r>
              <a:rPr lang="zh-CN" altLang="en-US" dirty="0">
                <a:solidFill>
                  <a:schemeClr val="bg1"/>
                </a:solidFill>
                <a:latin typeface="微软雅黑" pitchFamily="34" charset="-122"/>
                <a:ea typeface="微软雅黑" pitchFamily="34" charset="-122"/>
              </a:rPr>
              <a:t>方法措施</a:t>
            </a:r>
          </a:p>
        </p:txBody>
      </p:sp>
      <p:sp>
        <p:nvSpPr>
          <p:cNvPr id="26" name="椭圆 25"/>
          <p:cNvSpPr/>
          <p:nvPr/>
        </p:nvSpPr>
        <p:spPr>
          <a:xfrm>
            <a:off x="4593768" y="2663854"/>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7" name="椭圆 26"/>
          <p:cNvSpPr/>
          <p:nvPr/>
        </p:nvSpPr>
        <p:spPr>
          <a:xfrm>
            <a:off x="4593768" y="3022582"/>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ECFF"/>
              </a:solidFill>
            </a:endParaRPr>
          </a:p>
        </p:txBody>
      </p:sp>
      <p:sp>
        <p:nvSpPr>
          <p:cNvPr id="29" name="TextBox 28"/>
          <p:cNvSpPr txBox="1"/>
          <p:nvPr/>
        </p:nvSpPr>
        <p:spPr>
          <a:xfrm>
            <a:off x="3826136" y="1121940"/>
            <a:ext cx="1229824" cy="1107996"/>
          </a:xfrm>
          <a:prstGeom prst="rect">
            <a:avLst/>
          </a:prstGeom>
          <a:noFill/>
        </p:spPr>
        <p:txBody>
          <a:bodyPr wrap="none" rtlCol="0">
            <a:spAutoFit/>
          </a:bodyPr>
          <a:lstStyle/>
          <a:p>
            <a:r>
              <a:rPr lang="en-US" altLang="zh-CN" sz="6600" b="1" dirty="0" smtClean="0">
                <a:solidFill>
                  <a:schemeClr val="bg1"/>
                </a:solidFill>
                <a:latin typeface="+mj-ea"/>
                <a:ea typeface="+mj-ea"/>
              </a:rPr>
              <a:t>02</a:t>
            </a:r>
            <a:endParaRPr lang="zh-CN" altLang="en-US" sz="6600" b="1" dirty="0">
              <a:solidFill>
                <a:schemeClr val="bg1"/>
              </a:solidFill>
              <a:latin typeface="+mj-ea"/>
              <a:ea typeface="+mj-ea"/>
            </a:endParaRPr>
          </a:p>
        </p:txBody>
      </p:sp>
    </p:spTree>
    <p:extLst>
      <p:ext uri="{BB962C8B-B14F-4D97-AF65-F5344CB8AC3E}">
        <p14:creationId xmlns:p14="http://schemas.microsoft.com/office/powerpoint/2010/main" val="83298304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14:presetBounceEnd="36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36000">
                                          <p:cBhvr additive="base">
                                            <p:cTn id="24" dur="500" fill="hold"/>
                                            <p:tgtEl>
                                              <p:spTgt spid="13"/>
                                            </p:tgtEl>
                                            <p:attrNameLst>
                                              <p:attrName>ppt_x</p:attrName>
                                            </p:attrNameLst>
                                          </p:cBhvr>
                                          <p:tavLst>
                                            <p:tav tm="0">
                                              <p:val>
                                                <p:strVal val="1+#ppt_w/2"/>
                                              </p:val>
                                            </p:tav>
                                            <p:tav tm="100000">
                                              <p:val>
                                                <p:strVal val="#ppt_x"/>
                                              </p:val>
                                            </p:tav>
                                          </p:tavLst>
                                        </p:anim>
                                        <p:anim calcmode="lin" valueType="num" p14:bounceEnd="36000">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14:presetBounceEnd="36000">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14:bounceEnd="36000">
                                          <p:cBhvr additive="base">
                                            <p:cTn id="28" dur="500" fill="hold"/>
                                            <p:tgtEl>
                                              <p:spTgt spid="14"/>
                                            </p:tgtEl>
                                            <p:attrNameLst>
                                              <p:attrName>ppt_x</p:attrName>
                                            </p:attrNameLst>
                                          </p:cBhvr>
                                          <p:tavLst>
                                            <p:tav tm="0">
                                              <p:val>
                                                <p:strVal val="1+#ppt_w/2"/>
                                              </p:val>
                                            </p:tav>
                                            <p:tav tm="100000">
                                              <p:val>
                                                <p:strVal val="#ppt_x"/>
                                              </p:val>
                                            </p:tav>
                                          </p:tavLst>
                                        </p:anim>
                                        <p:anim calcmode="lin" valueType="num" p14:bounceEnd="36000">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14:presetBounceEnd="36000">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14:bounceEnd="36000">
                                          <p:cBhvr additive="base">
                                            <p:cTn id="32" dur="500" fill="hold"/>
                                            <p:tgtEl>
                                              <p:spTgt spid="15"/>
                                            </p:tgtEl>
                                            <p:attrNameLst>
                                              <p:attrName>ppt_x</p:attrName>
                                            </p:attrNameLst>
                                          </p:cBhvr>
                                          <p:tavLst>
                                            <p:tav tm="0">
                                              <p:val>
                                                <p:strVal val="1+#ppt_w/2"/>
                                              </p:val>
                                            </p:tav>
                                            <p:tav tm="100000">
                                              <p:val>
                                                <p:strVal val="#ppt_x"/>
                                              </p:val>
                                            </p:tav>
                                          </p:tavLst>
                                        </p:anim>
                                        <p:anim calcmode="lin" valueType="num" p14:bounceEnd="36000">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14:presetBounceEnd="36000">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14:bounceEnd="36000">
                                          <p:cBhvr additive="base">
                                            <p:cTn id="36" dur="500" fill="hold"/>
                                            <p:tgtEl>
                                              <p:spTgt spid="16"/>
                                            </p:tgtEl>
                                            <p:attrNameLst>
                                              <p:attrName>ppt_x</p:attrName>
                                            </p:attrNameLst>
                                          </p:cBhvr>
                                          <p:tavLst>
                                            <p:tav tm="0">
                                              <p:val>
                                                <p:strVal val="1+#ppt_w/2"/>
                                              </p:val>
                                            </p:tav>
                                            <p:tav tm="100000">
                                              <p:val>
                                                <p:strVal val="#ppt_x"/>
                                              </p:val>
                                            </p:tav>
                                          </p:tavLst>
                                        </p:anim>
                                        <p:anim calcmode="lin" valueType="num" p14:bounceEnd="36000">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14:presetBounceEnd="36000">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14:bounceEnd="36000">
                                          <p:cBhvr additive="base">
                                            <p:cTn id="40" dur="500" fill="hold"/>
                                            <p:tgtEl>
                                              <p:spTgt spid="17"/>
                                            </p:tgtEl>
                                            <p:attrNameLst>
                                              <p:attrName>ppt_x</p:attrName>
                                            </p:attrNameLst>
                                          </p:cBhvr>
                                          <p:tavLst>
                                            <p:tav tm="0">
                                              <p:val>
                                                <p:strVal val="1+#ppt_w/2"/>
                                              </p:val>
                                            </p:tav>
                                            <p:tav tm="100000">
                                              <p:val>
                                                <p:strVal val="#ppt_x"/>
                                              </p:val>
                                            </p:tav>
                                          </p:tavLst>
                                        </p:anim>
                                        <p:anim calcmode="lin" valueType="num" p14:bounceEnd="36000">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14:presetBounceEnd="36000">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14:bounceEnd="36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36000">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14:presetBounceEnd="36000">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14:bounceEnd="36000">
                                          <p:cBhvr additive="base">
                                            <p:cTn id="48"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14:presetBounceEnd="36000">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14:bounceEnd="36000">
                                          <p:cBhvr additive="base">
                                            <p:cTn id="52" dur="500" fill="hold"/>
                                            <p:tgtEl>
                                              <p:spTgt spid="9"/>
                                            </p:tgtEl>
                                            <p:attrNameLst>
                                              <p:attrName>ppt_x</p:attrName>
                                            </p:attrNameLst>
                                          </p:cBhvr>
                                          <p:tavLst>
                                            <p:tav tm="0">
                                              <p:val>
                                                <p:strVal val="0-#ppt_w/2"/>
                                              </p:val>
                                            </p:tav>
                                            <p:tav tm="100000">
                                              <p:val>
                                                <p:strVal val="#ppt_x"/>
                                              </p:val>
                                            </p:tav>
                                          </p:tavLst>
                                        </p:anim>
                                        <p:anim calcmode="lin" valueType="num" p14:bounceEnd="36000">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14:presetBounceEnd="36000">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14:bounceEnd="36000">
                                          <p:cBhvr additive="base">
                                            <p:cTn id="56" dur="500" fill="hold"/>
                                            <p:tgtEl>
                                              <p:spTgt spid="10"/>
                                            </p:tgtEl>
                                            <p:attrNameLst>
                                              <p:attrName>ppt_x</p:attrName>
                                            </p:attrNameLst>
                                          </p:cBhvr>
                                          <p:tavLst>
                                            <p:tav tm="0">
                                              <p:val>
                                                <p:strVal val="0-#ppt_w/2"/>
                                              </p:val>
                                            </p:tav>
                                            <p:tav tm="100000">
                                              <p:val>
                                                <p:strVal val="#ppt_x"/>
                                              </p:val>
                                            </p:tav>
                                          </p:tavLst>
                                        </p:anim>
                                        <p:anim calcmode="lin" valueType="num" p14:bounceEnd="36000">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14:presetBounceEnd="36000">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14:bounceEnd="36000">
                                          <p:cBhvr additive="base">
                                            <p:cTn id="60" dur="500" fill="hold"/>
                                            <p:tgtEl>
                                              <p:spTgt spid="11"/>
                                            </p:tgtEl>
                                            <p:attrNameLst>
                                              <p:attrName>ppt_x</p:attrName>
                                            </p:attrNameLst>
                                          </p:cBhvr>
                                          <p:tavLst>
                                            <p:tav tm="0">
                                              <p:val>
                                                <p:strVal val="0-#ppt_w/2"/>
                                              </p:val>
                                            </p:tav>
                                            <p:tav tm="100000">
                                              <p:val>
                                                <p:strVal val="#ppt_x"/>
                                              </p:val>
                                            </p:tav>
                                          </p:tavLst>
                                        </p:anim>
                                        <p:anim calcmode="lin" valueType="num" p14:bounceEnd="36000">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14:presetBounceEnd="36000">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14:bounceEnd="36000">
                                          <p:cBhvr additive="base">
                                            <p:cTn id="64" dur="500" fill="hold"/>
                                            <p:tgtEl>
                                              <p:spTgt spid="12"/>
                                            </p:tgtEl>
                                            <p:attrNameLst>
                                              <p:attrName>ppt_x</p:attrName>
                                            </p:attrNameLst>
                                          </p:cBhvr>
                                          <p:tavLst>
                                            <p:tav tm="0">
                                              <p:val>
                                                <p:strVal val="0-#ppt_w/2"/>
                                              </p:val>
                                            </p:tav>
                                            <p:tav tm="100000">
                                              <p:val>
                                                <p:strVal val="#ppt_x"/>
                                              </p:val>
                                            </p:tav>
                                          </p:tavLst>
                                        </p:anim>
                                        <p:anim calcmode="lin" valueType="num" p14:bounceEnd="36000">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animEffect transition="in" filter="wipe(down)">
                                          <p:cBhvr>
                                            <p:cTn id="75" dur="500"/>
                                            <p:tgtEl>
                                              <p:spTgt spid="22">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Effect transition="in" filter="fade">
                                          <p:cBhvr>
                                            <p:cTn id="87" dur="500"/>
                                            <p:tgtEl>
                                              <p:spTgt spid="24"/>
                                            </p:tgtEl>
                                          </p:cBhvr>
                                        </p:animEffect>
                                      </p:childTnLst>
                                    </p:cTn>
                                  </p:par>
                                </p:childTnLst>
                              </p:cTn>
                            </p:par>
                            <p:par>
                              <p:cTn id="88" fill="hold">
                                <p:stCondLst>
                                  <p:cond delay="5500"/>
                                </p:stCondLst>
                                <p:childTnLst>
                                  <p:par>
                                    <p:cTn id="89" presetID="22" presetClass="entr" presetSubtype="8" fill="hold" nodeType="afterEffect">
                                      <p:stCondLst>
                                        <p:cond delay="0"/>
                                      </p:stCondLst>
                                      <p:childTnLst>
                                        <p:set>
                                          <p:cBhvr>
                                            <p:cTn id="90" dur="1" fill="hold">
                                              <p:stCondLst>
                                                <p:cond delay="0"/>
                                              </p:stCondLst>
                                            </p:cTn>
                                            <p:tgtEl>
                                              <p:spTgt spid="25">
                                                <p:txEl>
                                                  <p:pRg st="0" end="0"/>
                                                </p:txEl>
                                              </p:spTgt>
                                            </p:tgtEl>
                                            <p:attrNameLst>
                                              <p:attrName>style.visibility</p:attrName>
                                            </p:attrNameLst>
                                          </p:cBhvr>
                                          <p:to>
                                            <p:strVal val="visible"/>
                                          </p:to>
                                        </p:set>
                                        <p:animEffect transition="in" filter="wipe(left)">
                                          <p:cBhvr>
                                            <p:cTn id="91" dur="500"/>
                                            <p:tgtEl>
                                              <p:spTgt spid="25">
                                                <p:txEl>
                                                  <p:pRg st="0" end="0"/>
                                                </p:txEl>
                                              </p:spTgt>
                                            </p:tgtEl>
                                          </p:cBhvr>
                                        </p:animEffect>
                                      </p:childTnLst>
                                    </p:cTn>
                                  </p:par>
                                </p:childTnLst>
                              </p:cTn>
                            </p:par>
                            <p:par>
                              <p:cTn id="92" fill="hold">
                                <p:stCondLst>
                                  <p:cond delay="6000"/>
                                </p:stCondLst>
                                <p:childTnLst>
                                  <p:par>
                                    <p:cTn id="93" presetID="22" presetClass="entr" presetSubtype="8" fill="hold" nodeType="afterEffect">
                                      <p:stCondLst>
                                        <p:cond delay="0"/>
                                      </p:stCondLst>
                                      <p:childTnLst>
                                        <p:set>
                                          <p:cBhvr>
                                            <p:cTn id="94" dur="1" fill="hold">
                                              <p:stCondLst>
                                                <p:cond delay="0"/>
                                              </p:stCondLst>
                                            </p:cTn>
                                            <p:tgtEl>
                                              <p:spTgt spid="25">
                                                <p:txEl>
                                                  <p:pRg st="1" end="1"/>
                                                </p:txEl>
                                              </p:spTgt>
                                            </p:tgtEl>
                                            <p:attrNameLst>
                                              <p:attrName>style.visibility</p:attrName>
                                            </p:attrNameLst>
                                          </p:cBhvr>
                                          <p:to>
                                            <p:strVal val="visible"/>
                                          </p:to>
                                        </p:set>
                                        <p:animEffect transition="in" filter="wipe(left)">
                                          <p:cBhvr>
                                            <p:cTn id="95" dur="500"/>
                                            <p:tgtEl>
                                              <p:spTgt spid="25">
                                                <p:txEl>
                                                  <p:pRg st="1" end="1"/>
                                                </p:txEl>
                                              </p:spTgt>
                                            </p:tgtEl>
                                          </p:cBhvr>
                                        </p:animEffect>
                                      </p:childTnLst>
                                    </p:cTn>
                                  </p:par>
                                </p:childTnLst>
                              </p:cTn>
                            </p:par>
                            <p:par>
                              <p:cTn id="96" fill="hold">
                                <p:stCondLst>
                                  <p:cond delay="6500"/>
                                </p:stCondLst>
                                <p:childTnLst>
                                  <p:par>
                                    <p:cTn id="97" presetID="53" presetClass="entr" presetSubtype="16" fill="hold" grpId="0" nodeType="after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500" fill="hold"/>
                                            <p:tgtEl>
                                              <p:spTgt spid="26"/>
                                            </p:tgtEl>
                                            <p:attrNameLst>
                                              <p:attrName>ppt_w</p:attrName>
                                            </p:attrNameLst>
                                          </p:cBhvr>
                                          <p:tavLst>
                                            <p:tav tm="0">
                                              <p:val>
                                                <p:fltVal val="0"/>
                                              </p:val>
                                            </p:tav>
                                            <p:tav tm="100000">
                                              <p:val>
                                                <p:strVal val="#ppt_w"/>
                                              </p:val>
                                            </p:tav>
                                          </p:tavLst>
                                        </p:anim>
                                        <p:anim calcmode="lin" valueType="num">
                                          <p:cBhvr>
                                            <p:cTn id="100" dur="500" fill="hold"/>
                                            <p:tgtEl>
                                              <p:spTgt spid="26"/>
                                            </p:tgtEl>
                                            <p:attrNameLst>
                                              <p:attrName>ppt_h</p:attrName>
                                            </p:attrNameLst>
                                          </p:cBhvr>
                                          <p:tavLst>
                                            <p:tav tm="0">
                                              <p:val>
                                                <p:fltVal val="0"/>
                                              </p:val>
                                            </p:tav>
                                            <p:tav tm="100000">
                                              <p:val>
                                                <p:strVal val="#ppt_h"/>
                                              </p:val>
                                            </p:tav>
                                          </p:tavLst>
                                        </p:anim>
                                        <p:animEffect transition="in" filter="fade">
                                          <p:cBhvr>
                                            <p:cTn id="101" dur="500"/>
                                            <p:tgtEl>
                                              <p:spTgt spid="26"/>
                                            </p:tgtEl>
                                          </p:cBhvr>
                                        </p:animEffect>
                                      </p:childTnLst>
                                    </p:cTn>
                                  </p:par>
                                </p:childTnLst>
                              </p:cTn>
                            </p:par>
                            <p:par>
                              <p:cTn id="102" fill="hold">
                                <p:stCondLst>
                                  <p:cond delay="7000"/>
                                </p:stCondLst>
                                <p:childTnLst>
                                  <p:par>
                                    <p:cTn id="103" presetID="53" presetClass="entr" presetSubtype="16"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3" grpId="0" animBg="1"/>
          <p:bldP spid="24" grpId="0" animBg="1"/>
          <p:bldP spid="26" grpId="0" animBg="1"/>
          <p:bldP spid="27"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 fill="hold"/>
                                            <p:tgtEl>
                                              <p:spTgt spid="4"/>
                                            </p:tgtEl>
                                            <p:attrNameLst>
                                              <p:attrName>ppt_w</p:attrName>
                                            </p:attrNameLst>
                                          </p:cBhvr>
                                          <p:tavLst>
                                            <p:tav tm="0">
                                              <p:val>
                                                <p:fltVal val="0"/>
                                              </p:val>
                                            </p:tav>
                                            <p:tav tm="100000">
                                              <p:val>
                                                <p:strVal val="#ppt_w"/>
                                              </p:val>
                                            </p:tav>
                                          </p:tavLst>
                                        </p:anim>
                                        <p:anim calcmode="lin" valueType="num">
                                          <p:cBhvr>
                                            <p:cTn id="8" dur="150" fill="hold"/>
                                            <p:tgtEl>
                                              <p:spTgt spid="4"/>
                                            </p:tgtEl>
                                            <p:attrNameLst>
                                              <p:attrName>ppt_h</p:attrName>
                                            </p:attrNameLst>
                                          </p:cBhvr>
                                          <p:tavLst>
                                            <p:tav tm="0">
                                              <p:val>
                                                <p:fltVal val="0"/>
                                              </p:val>
                                            </p:tav>
                                            <p:tav tm="100000">
                                              <p:val>
                                                <p:strVal val="#ppt_h"/>
                                              </p:val>
                                            </p:tav>
                                          </p:tavLst>
                                        </p:anim>
                                        <p:animEffect transition="in" filter="fade">
                                          <p:cBhvr>
                                            <p:cTn id="9" dur="150"/>
                                            <p:tgtEl>
                                              <p:spTgt spid="4"/>
                                            </p:tgtEl>
                                          </p:cBhvr>
                                        </p:animEffect>
                                      </p:childTnLst>
                                    </p:cTn>
                                  </p:par>
                                  <p:par>
                                    <p:cTn id="10" presetID="6" presetClass="emph" presetSubtype="0" autoRev="1" fill="hold" grpId="1" nodeType="withEffect">
                                      <p:stCondLst>
                                        <p:cond delay="200"/>
                                      </p:stCondLst>
                                      <p:childTnLst>
                                        <p:animScale>
                                          <p:cBhvr>
                                            <p:cTn id="11" dur="50" fill="hold"/>
                                            <p:tgtEl>
                                              <p:spTgt spid="4"/>
                                            </p:tgtEl>
                                          </p:cBhvr>
                                          <p:by x="105000" y="105000"/>
                                        </p:animScale>
                                      </p:childTnLst>
                                    </p:cTn>
                                  </p:par>
                                  <p:par>
                                    <p:cTn id="12" presetID="6" presetClass="emph" presetSubtype="0" fill="hold" grpId="2" nodeType="withEffect">
                                      <p:stCondLst>
                                        <p:cond delay="300"/>
                                      </p:stCondLst>
                                      <p:childTnLst>
                                        <p:animScale>
                                          <p:cBhvr>
                                            <p:cTn id="13" dur="1000" fill="hold"/>
                                            <p:tgtEl>
                                              <p:spTgt spid="4"/>
                                            </p:tgtEl>
                                          </p:cBhvr>
                                          <p:by x="95000" y="95000"/>
                                        </p:animScale>
                                      </p:childTnLst>
                                    </p:cTn>
                                  </p:par>
                                  <p:par>
                                    <p:cTn id="14" presetID="6" presetClass="emph" presetSubtype="0" fill="hold" grpId="3" nodeType="withEffect">
                                      <p:stCondLst>
                                        <p:cond delay="1300"/>
                                      </p:stCondLst>
                                      <p:childTnLst>
                                        <p:animScale>
                                          <p:cBhvr>
                                            <p:cTn id="15" dur="100" fill="hold"/>
                                            <p:tgtEl>
                                              <p:spTgt spid="4"/>
                                            </p:tgtEl>
                                          </p:cBhvr>
                                          <p:by x="135000" y="135000"/>
                                        </p:animScale>
                                      </p:childTnLst>
                                    </p:cTn>
                                  </p:par>
                                  <p:par>
                                    <p:cTn id="16" presetID="6" presetClass="emph" presetSubtype="0" fill="hold" grpId="4" nodeType="withEffect">
                                      <p:stCondLst>
                                        <p:cond delay="1400"/>
                                      </p:stCondLst>
                                      <p:childTnLst>
                                        <p:animScale>
                                          <p:cBhvr>
                                            <p:cTn id="17" dur="500" fill="hold"/>
                                            <p:tgtEl>
                                              <p:spTgt spid="4"/>
                                            </p:tgtEl>
                                          </p:cBhvr>
                                          <p:by x="75000" y="75000"/>
                                        </p:animScale>
                                      </p:childTnLst>
                                    </p:cTn>
                                  </p:par>
                                  <p:par>
                                    <p:cTn id="18" presetID="21"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2)">
                                          <p:cBhvr>
                                            <p:cTn id="20" dur="2000"/>
                                            <p:tgtEl>
                                              <p:spTgt spid="5"/>
                                            </p:tgtEl>
                                          </p:cBhvr>
                                        </p:animEffect>
                                      </p:childTnLst>
                                    </p:cTn>
                                  </p:par>
                                </p:childTnLst>
                              </p:cTn>
                            </p:par>
                            <p:par>
                              <p:cTn id="21" fill="hold">
                                <p:stCondLst>
                                  <p:cond delay="2000"/>
                                </p:stCondLst>
                                <p:childTnLst>
                                  <p:par>
                                    <p:cTn id="22" presetID="2" presetClass="entr" presetSubtype="3" accel="78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3" accel="78000" fill="hold" grpId="0" nodeType="withEffect">
                                      <p:stCondLst>
                                        <p:cond delay="1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3" accel="78000" fill="hold" grpId="0" nodeType="withEffect">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3" accel="78000" fill="hold" grpId="0" nodeType="withEffect">
                                      <p:stCondLst>
                                        <p:cond delay="3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3" accel="78000" fill="hold" grpId="0" nodeType="withEffect">
                                      <p:stCondLst>
                                        <p:cond delay="4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12" accel="78000" fill="hold" grpId="0" nodeType="withEffect">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12" accel="78000" fill="hold" grpId="0" nodeType="withEffect">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12" accel="78000" fill="hold" grpId="0" nodeType="withEffect">
                                      <p:stCondLst>
                                        <p:cond delay="70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0-#ppt_w/2"/>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accel="78000" fill="hold" grpId="0" nodeType="withEffect">
                                      <p:stCondLst>
                                        <p:cond delay="8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0-#ppt_w/2"/>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2" accel="78000" fill="hold" grpId="0" nodeType="withEffect">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0-#ppt_w/2"/>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par>
                                    <p:cTn id="62" presetID="2" presetClass="entr" presetSubtype="9" accel="78000" fill="hold" grpId="0" nodeType="withEffect">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0-#ppt_w/2"/>
                                              </p:val>
                                            </p:tav>
                                            <p:tav tm="100000">
                                              <p:val>
                                                <p:strVal val="#ppt_x"/>
                                              </p:val>
                                            </p:tav>
                                          </p:tavLst>
                                        </p:anim>
                                        <p:anim calcmode="lin" valueType="num">
                                          <p:cBhvr additive="base">
                                            <p:cTn id="65" dur="500" fill="hold"/>
                                            <p:tgtEl>
                                              <p:spTgt spid="12"/>
                                            </p:tgtEl>
                                            <p:attrNameLst>
                                              <p:attrName>ppt_y</p:attrName>
                                            </p:attrNameLst>
                                          </p:cBhvr>
                                          <p:tavLst>
                                            <p:tav tm="0">
                                              <p:val>
                                                <p:strVal val="0-#ppt_h/2"/>
                                              </p:val>
                                            </p:tav>
                                            <p:tav tm="100000">
                                              <p:val>
                                                <p:strVal val="#ppt_y"/>
                                              </p:val>
                                            </p:tav>
                                          </p:tavLst>
                                        </p:anim>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par>
                              <p:cTn id="72" fill="hold">
                                <p:stCondLst>
                                  <p:cond delay="4000"/>
                                </p:stCondLst>
                                <p:childTnLst>
                                  <p:par>
                                    <p:cTn id="73" presetID="22" presetClass="entr" presetSubtype="4" fill="hold" nodeType="after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animEffect transition="in" filter="wipe(down)">
                                          <p:cBhvr>
                                            <p:cTn id="75" dur="500"/>
                                            <p:tgtEl>
                                              <p:spTgt spid="22">
                                                <p:txEl>
                                                  <p:pRg st="0" end="0"/>
                                                </p:txEl>
                                              </p:spTgt>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Effect transition="in" filter="fade">
                                          <p:cBhvr>
                                            <p:cTn id="87" dur="500"/>
                                            <p:tgtEl>
                                              <p:spTgt spid="24"/>
                                            </p:tgtEl>
                                          </p:cBhvr>
                                        </p:animEffect>
                                      </p:childTnLst>
                                    </p:cTn>
                                  </p:par>
                                </p:childTnLst>
                              </p:cTn>
                            </p:par>
                            <p:par>
                              <p:cTn id="88" fill="hold">
                                <p:stCondLst>
                                  <p:cond delay="5500"/>
                                </p:stCondLst>
                                <p:childTnLst>
                                  <p:par>
                                    <p:cTn id="89" presetID="22" presetClass="entr" presetSubtype="8" fill="hold" nodeType="afterEffect">
                                      <p:stCondLst>
                                        <p:cond delay="0"/>
                                      </p:stCondLst>
                                      <p:childTnLst>
                                        <p:set>
                                          <p:cBhvr>
                                            <p:cTn id="90" dur="1" fill="hold">
                                              <p:stCondLst>
                                                <p:cond delay="0"/>
                                              </p:stCondLst>
                                            </p:cTn>
                                            <p:tgtEl>
                                              <p:spTgt spid="25">
                                                <p:txEl>
                                                  <p:pRg st="0" end="0"/>
                                                </p:txEl>
                                              </p:spTgt>
                                            </p:tgtEl>
                                            <p:attrNameLst>
                                              <p:attrName>style.visibility</p:attrName>
                                            </p:attrNameLst>
                                          </p:cBhvr>
                                          <p:to>
                                            <p:strVal val="visible"/>
                                          </p:to>
                                        </p:set>
                                        <p:animEffect transition="in" filter="wipe(left)">
                                          <p:cBhvr>
                                            <p:cTn id="91" dur="500"/>
                                            <p:tgtEl>
                                              <p:spTgt spid="25">
                                                <p:txEl>
                                                  <p:pRg st="0" end="0"/>
                                                </p:txEl>
                                              </p:spTgt>
                                            </p:tgtEl>
                                          </p:cBhvr>
                                        </p:animEffect>
                                      </p:childTnLst>
                                    </p:cTn>
                                  </p:par>
                                </p:childTnLst>
                              </p:cTn>
                            </p:par>
                            <p:par>
                              <p:cTn id="92" fill="hold">
                                <p:stCondLst>
                                  <p:cond delay="6000"/>
                                </p:stCondLst>
                                <p:childTnLst>
                                  <p:par>
                                    <p:cTn id="93" presetID="22" presetClass="entr" presetSubtype="8" fill="hold" nodeType="afterEffect">
                                      <p:stCondLst>
                                        <p:cond delay="0"/>
                                      </p:stCondLst>
                                      <p:childTnLst>
                                        <p:set>
                                          <p:cBhvr>
                                            <p:cTn id="94" dur="1" fill="hold">
                                              <p:stCondLst>
                                                <p:cond delay="0"/>
                                              </p:stCondLst>
                                            </p:cTn>
                                            <p:tgtEl>
                                              <p:spTgt spid="25">
                                                <p:txEl>
                                                  <p:pRg st="1" end="1"/>
                                                </p:txEl>
                                              </p:spTgt>
                                            </p:tgtEl>
                                            <p:attrNameLst>
                                              <p:attrName>style.visibility</p:attrName>
                                            </p:attrNameLst>
                                          </p:cBhvr>
                                          <p:to>
                                            <p:strVal val="visible"/>
                                          </p:to>
                                        </p:set>
                                        <p:animEffect transition="in" filter="wipe(left)">
                                          <p:cBhvr>
                                            <p:cTn id="95" dur="500"/>
                                            <p:tgtEl>
                                              <p:spTgt spid="25">
                                                <p:txEl>
                                                  <p:pRg st="1" end="1"/>
                                                </p:txEl>
                                              </p:spTgt>
                                            </p:tgtEl>
                                          </p:cBhvr>
                                        </p:animEffect>
                                      </p:childTnLst>
                                    </p:cTn>
                                  </p:par>
                                </p:childTnLst>
                              </p:cTn>
                            </p:par>
                            <p:par>
                              <p:cTn id="96" fill="hold">
                                <p:stCondLst>
                                  <p:cond delay="6500"/>
                                </p:stCondLst>
                                <p:childTnLst>
                                  <p:par>
                                    <p:cTn id="97" presetID="53" presetClass="entr" presetSubtype="16" fill="hold" grpId="0" nodeType="after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500" fill="hold"/>
                                            <p:tgtEl>
                                              <p:spTgt spid="26"/>
                                            </p:tgtEl>
                                            <p:attrNameLst>
                                              <p:attrName>ppt_w</p:attrName>
                                            </p:attrNameLst>
                                          </p:cBhvr>
                                          <p:tavLst>
                                            <p:tav tm="0">
                                              <p:val>
                                                <p:fltVal val="0"/>
                                              </p:val>
                                            </p:tav>
                                            <p:tav tm="100000">
                                              <p:val>
                                                <p:strVal val="#ppt_w"/>
                                              </p:val>
                                            </p:tav>
                                          </p:tavLst>
                                        </p:anim>
                                        <p:anim calcmode="lin" valueType="num">
                                          <p:cBhvr>
                                            <p:cTn id="100" dur="500" fill="hold"/>
                                            <p:tgtEl>
                                              <p:spTgt spid="26"/>
                                            </p:tgtEl>
                                            <p:attrNameLst>
                                              <p:attrName>ppt_h</p:attrName>
                                            </p:attrNameLst>
                                          </p:cBhvr>
                                          <p:tavLst>
                                            <p:tav tm="0">
                                              <p:val>
                                                <p:fltVal val="0"/>
                                              </p:val>
                                            </p:tav>
                                            <p:tav tm="100000">
                                              <p:val>
                                                <p:strVal val="#ppt_h"/>
                                              </p:val>
                                            </p:tav>
                                          </p:tavLst>
                                        </p:anim>
                                        <p:animEffect transition="in" filter="fade">
                                          <p:cBhvr>
                                            <p:cTn id="101" dur="500"/>
                                            <p:tgtEl>
                                              <p:spTgt spid="26"/>
                                            </p:tgtEl>
                                          </p:cBhvr>
                                        </p:animEffect>
                                      </p:childTnLst>
                                    </p:cTn>
                                  </p:par>
                                </p:childTnLst>
                              </p:cTn>
                            </p:par>
                            <p:par>
                              <p:cTn id="102" fill="hold">
                                <p:stCondLst>
                                  <p:cond delay="7000"/>
                                </p:stCondLst>
                                <p:childTnLst>
                                  <p:par>
                                    <p:cTn id="103" presetID="53" presetClass="entr" presetSubtype="16"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3" grpId="0" animBg="1"/>
          <p:bldP spid="24" grpId="0" animBg="1"/>
          <p:bldP spid="26" grpId="0" animBg="1"/>
          <p:bldP spid="27" grpId="0" animBg="1"/>
          <p:bldP spid="2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d22daf625e7f85d06b96e1ac2e1adb1a8fb1e"/>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7F7F7F"/>
      </a:dk2>
      <a:lt2>
        <a:srgbClr val="7F7F7F"/>
      </a:lt2>
      <a:accent1>
        <a:srgbClr val="3F3F3F"/>
      </a:accent1>
      <a:accent2>
        <a:srgbClr val="C00000"/>
      </a:accent2>
      <a:accent3>
        <a:srgbClr val="3F3F3F"/>
      </a:accent3>
      <a:accent4>
        <a:srgbClr val="C00000"/>
      </a:accent4>
      <a:accent5>
        <a:srgbClr val="3F3F3F"/>
      </a:accent5>
      <a:accent6>
        <a:srgbClr val="C0000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3337</Words>
  <Application>Microsoft Office PowerPoint</Application>
  <PresentationFormat>全屏显示(16:9)</PresentationFormat>
  <Paragraphs>417</Paragraphs>
  <Slides>37</Slides>
  <Notes>35</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37</vt:i4>
      </vt:variant>
    </vt:vector>
  </HeadingPairs>
  <TitlesOfParts>
    <vt:vector size="57" baseType="lpstr">
      <vt:lpstr>Bebas</vt:lpstr>
      <vt:lpstr>굴림</vt:lpstr>
      <vt:lpstr>Helvetica Light</vt:lpstr>
      <vt:lpstr>Helvetica Neue</vt:lpstr>
      <vt:lpstr>方正兰亭粗黑_GBK</vt:lpstr>
      <vt:lpstr>方正兰亭细黑_GBK</vt:lpstr>
      <vt:lpstr>方正兰亭中黑_GBK</vt:lpstr>
      <vt:lpstr>华文黑体</vt:lpstr>
      <vt:lpstr>宋体</vt:lpstr>
      <vt:lpstr>微软雅黑</vt:lpstr>
      <vt:lpstr>Agency FB</vt:lpstr>
      <vt:lpstr>Arial</vt:lpstr>
      <vt:lpstr>Calibri</vt:lpstr>
      <vt:lpstr>Calibri Light</vt:lpstr>
      <vt:lpstr>Helvetica</vt:lpstr>
      <vt:lpstr>Impact</vt:lpstr>
      <vt:lpstr>Marlett</vt:lpstr>
      <vt:lpstr>Wingdings</vt:lpstr>
      <vt:lpstr>Office 主题</vt:lpstr>
      <vt:lpstr>1_Office 主题</vt:lpstr>
      <vt:lpstr>PowerPoint 演示文稿</vt:lpstr>
      <vt:lpstr>PowerPoint 演示文稿</vt:lpstr>
      <vt:lpstr>PowerPoint 演示文稿</vt:lpstr>
      <vt:lpstr>PowerPoint 演示文稿</vt:lpstr>
      <vt:lpstr>年度工作概述（文字可以编辑）</vt:lpstr>
      <vt:lpstr>年度工作概述（文字可以编辑）</vt:lpstr>
      <vt:lpstr>年度工作概述（文字可以编辑）</vt:lpstr>
      <vt:lpstr>年度工作概述（文字可以编辑）</vt:lpstr>
      <vt:lpstr>PowerPoint 演示文稿</vt:lpstr>
      <vt:lpstr>本年度工作总结（文字可以编辑）</vt:lpstr>
      <vt:lpstr>已完成项目概述（文字可以编辑）</vt:lpstr>
      <vt:lpstr>已完成项目概述（文字可以编辑）</vt:lpstr>
      <vt:lpstr>已完成项目概述（文字可以编辑）</vt:lpstr>
      <vt:lpstr>已完成项目概述（文字可以编辑）</vt:lpstr>
      <vt:lpstr>已完成项目概述（文字可以编辑）</vt:lpstr>
      <vt:lpstr>未完成项目概述（文字可以编辑）</vt:lpstr>
      <vt:lpstr>存在的不足（文字可以编辑）</vt:lpstr>
      <vt:lpstr>存在的不足（文字可以编辑）</vt:lpstr>
      <vt:lpstr>PowerPoint 演示文稿</vt:lpstr>
      <vt:lpstr>成功项目展示（文字可以编辑）</vt:lpstr>
      <vt:lpstr>成功项目展示（文字可以编辑）</vt:lpstr>
      <vt:lpstr>成功项目展示（文字可以编辑）</vt:lpstr>
      <vt:lpstr>成功项目展示（文字可以编辑）</vt:lpstr>
      <vt:lpstr>成功的原因（文字可以编辑）</vt:lpstr>
      <vt:lpstr>成功的原因（文字可以编辑）</vt:lpstr>
      <vt:lpstr>PowerPoint 演示文稿</vt:lpstr>
      <vt:lpstr>2016年工作计划（文字可以编辑）</vt:lpstr>
      <vt:lpstr>2016年工作计划（文字可以编辑）</vt:lpstr>
      <vt:lpstr>2016年工作计划（文字可以编辑）</vt:lpstr>
      <vt:lpstr>2016年工作目标（文字可以编辑）</vt:lpstr>
      <vt:lpstr>2016年工作目标（文字可以编辑）</vt:lpstr>
      <vt:lpstr>2016年工作目标（文字可以编辑）</vt:lpstr>
      <vt:lpstr>备用页（文字可以编辑）</vt:lpstr>
      <vt:lpstr>备用页（文字可以编辑）</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74</cp:revision>
  <dcterms:created xsi:type="dcterms:W3CDTF">2015-10-21T17:10:39Z</dcterms:created>
  <dcterms:modified xsi:type="dcterms:W3CDTF">2016-11-12T10:00:57Z</dcterms:modified>
  <cp:category>锐旗设计；https://9ppt.taobao.com</cp:category>
</cp:coreProperties>
</file>